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7"/>
  </p:notesMasterIdLst>
  <p:sldIdLst>
    <p:sldId id="440" r:id="rId3"/>
    <p:sldId id="462" r:id="rId4"/>
    <p:sldId id="37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99" r:id="rId14"/>
    <p:sldId id="466" r:id="rId15"/>
    <p:sldId id="465" r:id="rId16"/>
    <p:sldId id="302" r:id="rId17"/>
    <p:sldId id="467" r:id="rId18"/>
    <p:sldId id="468" r:id="rId19"/>
    <p:sldId id="299" r:id="rId20"/>
    <p:sldId id="300" r:id="rId21"/>
    <p:sldId id="301" r:id="rId22"/>
    <p:sldId id="296" r:id="rId23"/>
    <p:sldId id="297" r:id="rId24"/>
    <p:sldId id="298" r:id="rId25"/>
    <p:sldId id="303" r:id="rId2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4A006E-A748-41E2-A118-02A48D387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FAA0-D0A6-4EE4-90E0-6817CA8C5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D4CDABB2-C7F6-4641-A421-F29799142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8FF111-09A5-401F-88EB-0552BE2F8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27AE43-49D8-4522-9E73-65AC09DA85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EFE3F1-D71F-4702-9628-E86ACBBA1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C89F103-7851-45AE-A7B3-3E6FF6F6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B42453F-D297-404D-A7A1-9C2D4486F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00D1F-F12D-4011-A3F5-9709D0CD4C9C}" type="slidenum">
              <a:rPr lang="en-US" altLang="tr-TR" sz="1300"/>
              <a:pPr>
                <a:spcBef>
                  <a:spcPct val="0"/>
                </a:spcBef>
              </a:pPr>
              <a:t>14</a:t>
            </a:fld>
            <a:endParaRPr lang="en-US" altLang="tr-TR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8E3844C-270D-442B-9B9E-08DECB3A1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6D9797B-908F-4423-82A2-54FBD6FB6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9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8D15F33-72CD-4715-92F7-0AA9436F3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B5146-4AAA-4CAD-B44E-1DD40F578BCD}" type="slidenum">
              <a:rPr lang="en-US" altLang="tr-TR" sz="1300"/>
              <a:pPr>
                <a:spcBef>
                  <a:spcPct val="0"/>
                </a:spcBef>
              </a:pPr>
              <a:t>15</a:t>
            </a:fld>
            <a:endParaRPr lang="en-US" altLang="tr-TR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C8356100-7D39-4F6F-A183-E7AB82554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9C50CCC-70CF-447E-815B-F6607C428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320E8D1-5395-48E5-8EAD-A3BF257EE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B94F8-D62A-4249-A32E-23964FA4F513}" type="slidenum">
              <a:rPr lang="en-US" altLang="tr-TR" sz="1300"/>
              <a:pPr>
                <a:spcBef>
                  <a:spcPct val="0"/>
                </a:spcBef>
              </a:pPr>
              <a:t>18</a:t>
            </a:fld>
            <a:endParaRPr lang="en-US" altLang="tr-TR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C898DC8-D15C-434C-8130-82CE2D367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B3CFA826-EA61-4AFD-AA14-C6DD14145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F5B797A-351C-4CC2-841C-9EB15FEF0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C07045-D16A-4E3B-9A00-52F80C956DE8}" type="slidenum">
              <a:rPr lang="en-US" altLang="tr-TR" sz="1300"/>
              <a:pPr>
                <a:spcBef>
                  <a:spcPct val="0"/>
                </a:spcBef>
              </a:pPr>
              <a:t>19</a:t>
            </a:fld>
            <a:endParaRPr lang="en-US" altLang="tr-TR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5ED8EAB-8001-4E51-8C6F-FF45B43DD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D627F1A-7C83-4AA2-A9A1-441D228A8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D23271D-AF7B-465C-A4CE-C336FC67C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0F0B8-6020-46EC-A9DA-19FB5A549C4E}" type="slidenum">
              <a:rPr lang="en-US" altLang="tr-TR" sz="1300"/>
              <a:pPr>
                <a:spcBef>
                  <a:spcPct val="0"/>
                </a:spcBef>
              </a:pPr>
              <a:t>20</a:t>
            </a:fld>
            <a:endParaRPr lang="en-US" altLang="tr-TR" sz="13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9650A9E-11C1-421F-9B05-DF241D0AF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8D3E242-102A-474E-BE35-ADCE033F4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ADD2CD4-920B-4872-AA30-9AD8E1F3C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B6000-8E24-48FD-A994-E414C4065A26}" type="slidenum">
              <a:rPr lang="en-US" altLang="tr-TR" sz="1300"/>
              <a:pPr>
                <a:spcBef>
                  <a:spcPct val="0"/>
                </a:spcBef>
              </a:pPr>
              <a:t>21</a:t>
            </a:fld>
            <a:endParaRPr lang="en-US" altLang="tr-TR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B942908-F71D-49E6-A5A8-383986196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972F00A-7BA0-4BE1-BD3A-7A297CC47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10E8A7D-5999-4E79-A04B-41E6727B96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1AF670-4DF3-4EFA-A1E0-69D4EBA1D4B5}" type="slidenum">
              <a:rPr lang="en-US" altLang="tr-TR" sz="1300"/>
              <a:pPr>
                <a:spcBef>
                  <a:spcPct val="0"/>
                </a:spcBef>
              </a:pPr>
              <a:t>22</a:t>
            </a:fld>
            <a:endParaRPr lang="en-US" altLang="tr-TR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F6DDD7D-D3F8-42DB-A2D3-B071BF431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EF02442-8B88-4157-AB1C-E3D96F0ED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532F584-18F5-47B5-BDC8-7B2A27775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10FB9F-0CAF-40AE-8388-51B2E9981C43}" type="slidenum">
              <a:rPr lang="en-US" altLang="tr-TR" sz="1300"/>
              <a:pPr>
                <a:spcBef>
                  <a:spcPct val="0"/>
                </a:spcBef>
              </a:pPr>
              <a:t>23</a:t>
            </a:fld>
            <a:endParaRPr lang="en-US" altLang="tr-TR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3D25A13-0C27-476B-A7B9-48FF0BFD2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DB54D899-68C1-4E7A-8CB8-0BE744CE3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CC279F4-D052-4DCF-9111-08E68F53B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0C26BC-2F54-4C84-BBE3-18436C872AC0}" type="slidenum">
              <a:rPr lang="en-US" altLang="tr-TR" sz="1300"/>
              <a:pPr>
                <a:spcBef>
                  <a:spcPct val="0"/>
                </a:spcBef>
              </a:pPr>
              <a:t>24</a:t>
            </a:fld>
            <a:endParaRPr lang="en-US" altLang="tr-TR" sz="13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3CB3EA6-6AF2-42D2-86AF-951ADD699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D3636DA-8E3E-4B4A-B137-91D22C04B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8E7033B-805F-41D1-8EED-E04F7C156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AF46AA-51B7-416C-BB9D-ECFB61028B8E}" type="slidenum">
              <a:rPr lang="en-US" altLang="tr-TR" sz="1300"/>
              <a:pPr>
                <a:spcBef>
                  <a:spcPct val="0"/>
                </a:spcBef>
              </a:pPr>
              <a:t>4</a:t>
            </a:fld>
            <a:endParaRPr lang="en-US" altLang="tr-T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A3AB172-98B2-4715-9FF0-929B48742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D65CCB3-6021-4BA4-B13B-796E3841B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6A6F286-9A0A-4510-9C24-B046A3A15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73823-5733-4214-BF57-C24B5DEE2E02}" type="slidenum">
              <a:rPr lang="en-US" altLang="tr-TR" sz="1300"/>
              <a:pPr>
                <a:spcBef>
                  <a:spcPct val="0"/>
                </a:spcBef>
              </a:pPr>
              <a:t>5</a:t>
            </a:fld>
            <a:endParaRPr lang="en-US" altLang="tr-T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C2E71C1-671B-4539-BA60-EDD69B11E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B74E923-BF9F-418E-AF1A-E385125A4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E493EA2-BCA2-4207-9B33-AB3F000F6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F9CF41-3BA5-4DF5-848A-3948419ADEE1}" type="slidenum">
              <a:rPr lang="en-US" altLang="tr-TR" sz="1300"/>
              <a:pPr>
                <a:spcBef>
                  <a:spcPct val="0"/>
                </a:spcBef>
              </a:pPr>
              <a:t>6</a:t>
            </a:fld>
            <a:endParaRPr lang="en-US" altLang="tr-T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3BB773D-FF72-426B-A5EA-A6AA04A25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5E8BFD8-E8BC-4419-8F4D-6EE6063EC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8C77C62-A126-4F73-A666-4855423CD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DD598D-160B-4707-8E0D-D852BF8F5691}" type="slidenum">
              <a:rPr lang="en-US" altLang="tr-TR" sz="1300"/>
              <a:pPr>
                <a:spcBef>
                  <a:spcPct val="0"/>
                </a:spcBef>
              </a:pPr>
              <a:t>7</a:t>
            </a:fld>
            <a:endParaRPr lang="en-US" altLang="tr-T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3EC86F0-AE2C-40D4-9F25-FBDF9B0C2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09CBCAB-640D-4483-8A04-204416C1E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14BAF74-1136-4F18-A021-268D4B962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359A8-B020-4C33-9657-FC8C0102C26E}" type="slidenum">
              <a:rPr lang="en-US" altLang="tr-TR" sz="1300"/>
              <a:pPr>
                <a:spcBef>
                  <a:spcPct val="0"/>
                </a:spcBef>
              </a:pPr>
              <a:t>8</a:t>
            </a:fld>
            <a:endParaRPr lang="en-US" altLang="tr-T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A9345A4-9BD6-4846-B91B-03B17FE09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1126C5B-B76E-43DF-BCEA-7DDF6A655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3638AED-BEE3-47D4-AD92-55547FEF3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44872-A930-464D-87F6-105D614A1456}" type="slidenum">
              <a:rPr lang="en-US" altLang="tr-TR" sz="1300"/>
              <a:pPr>
                <a:spcBef>
                  <a:spcPct val="0"/>
                </a:spcBef>
              </a:pPr>
              <a:t>9</a:t>
            </a:fld>
            <a:endParaRPr lang="en-US" altLang="tr-TR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A2633C1-E06B-4EF8-9104-68E848B1BA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1D409-139D-4B87-A99A-5D4C9D07F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CA88916-CDF0-4ECC-BA0F-6BE0DC67E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0D404C-5BA3-4A54-9AC5-DBA624F2BA0A}" type="slidenum">
              <a:rPr lang="en-US" altLang="tr-TR" sz="1300"/>
              <a:pPr>
                <a:spcBef>
                  <a:spcPct val="0"/>
                </a:spcBef>
              </a:pPr>
              <a:t>10</a:t>
            </a:fld>
            <a:endParaRPr lang="en-US" altLang="tr-TR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A75164C-CF93-4936-B348-721B2F2DF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B5BD9CF-E34A-4687-8117-A20AE369F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F041C95-75B4-4C65-8A11-E36166638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39D086-96CE-41BB-A850-EC1AC66A0292}" type="slidenum">
              <a:rPr lang="en-US" altLang="tr-TR" sz="1300"/>
              <a:pPr>
                <a:spcBef>
                  <a:spcPct val="0"/>
                </a:spcBef>
              </a:pPr>
              <a:t>11</a:t>
            </a:fld>
            <a:endParaRPr lang="en-US" altLang="tr-TR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B224F6C-5D65-4134-BEC2-F7502A0B6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BE4F917-6B3C-4D94-8743-DA7EFDCAB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8247-8AE7-48C2-AE8D-61EFF2F1D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BF9DB-6FB0-48BD-ACDF-2FFE213C6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118E-93E8-4794-ADE3-B2A3EA04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DC0AF-9119-40CA-930A-A1900EAFF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1F489-459C-4618-9A88-8A00889A9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D3F71-FBFF-48F4-93C1-FA13BA3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F906-D64D-4114-9D09-E229F64B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DC9-898D-4F56-BCEC-F9310200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92A4A-35E0-45AD-845F-6CA8C7C1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49EB-31F8-4812-8D1F-8F67F192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453A9-DA4B-4B31-8F42-E9E00F70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C9FDC-5F8F-4D7A-8761-9554EB74C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A4A91-1608-4BA3-98CF-6F7FE8D8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A5CD1-CF2B-4939-972A-D0EE11D12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D0BD2-73B8-41D0-A116-1FC667C90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21-Apr-21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35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21-Apr-21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41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21-Apr-21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381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21-Apr-21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597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21-Apr-21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318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F246C-C94D-45DA-BED5-A87619A01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3849A-6ADC-4E2F-B7F1-A577D743D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C0F2-4A5B-4916-81CD-920682B07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1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551C-F983-4019-A463-2FFB0532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3B98-DA45-4320-96BB-1F329213E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150FB-4DAB-4469-8BAF-D41562D6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46D3E-35E1-4FAF-8CFA-72511D45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CD02-F6ED-4219-8F80-26B9C2BA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4F83B-D42D-4ED5-A8B5-6B1176505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16F189-94E1-4F24-87B3-6566D36E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1DCE8-98B0-4BB2-9E6E-38A4FC61D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74299-2B55-41FF-BA8B-076EC8D8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28E76-A2DE-4691-A072-DF21BB734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77AB5-EA10-405C-BD94-51823EEBF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08E6D-7FDD-4764-9AC8-2E6DC2B4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09F440-35AE-4E39-9244-CD687F0D8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FF1F4A-1549-4948-AE0F-107BF5F9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3ED67-1638-4A0F-A7EA-47036C35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8996-905E-43D9-B6DB-742E6AE6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547B8-6A18-43D1-A0C7-3D75004B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90588-6CA5-46D1-9660-FE61644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DB65D-6DFD-47EB-9DCF-5C8ADF9A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C12C-E231-4328-9480-F690F2175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0ED96-E4CC-418D-80F3-F58A0A800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D0BCE-5F7A-4744-8909-BF307564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başlık stili için tıklatın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A514E3-760A-48C9-9212-224FDCBC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metin stillerini düzenlemek için tıklatın</a:t>
            </a:r>
          </a:p>
          <a:p>
            <a:pPr lvl="1"/>
            <a:r>
              <a:rPr lang="en-US" altLang="en-US"/>
              <a:t>İkinci düzey</a:t>
            </a:r>
          </a:p>
          <a:p>
            <a:pPr lvl="2"/>
            <a:r>
              <a:rPr lang="en-US" altLang="en-US"/>
              <a:t>Üçüncü düzey</a:t>
            </a:r>
          </a:p>
          <a:p>
            <a:pPr lvl="3"/>
            <a:r>
              <a:rPr lang="en-US" altLang="en-US"/>
              <a:t>Dördüncü düzey</a:t>
            </a:r>
          </a:p>
          <a:p>
            <a:pPr lvl="4"/>
            <a:r>
              <a:rPr lang="en-US" altLang="en-US"/>
              <a:t>Beşinci düzey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A76538A-B0F7-4A29-95F7-1544B22DDE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5231930-6445-49E7-A077-BD446674B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D6A1B-B18A-48B1-B4A3-2338E72E5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8BEC-55BF-4650-BE86-22105D11F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21-Apr-21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905A-4A55-4E00-8000-170226D03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1442-B853-4DB1-B291-70C35B2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6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4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6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29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7</a:t>
            </a:r>
            <a:endParaRPr kumimoji="0" lang="en-AU" sz="3200" b="1" i="1" u="none" strike="noStrike" kern="1200" cap="none" spc="-17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Two Dimensional Geometric Transformations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[Cont.]</a:t>
            </a:r>
            <a:endParaRPr lang="en-AU" sz="3200" b="1" spc="-220" dirty="0">
              <a:solidFill>
                <a:srgbClr val="374D81"/>
              </a:solidFill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0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7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IT-331</a:t>
            </a:r>
            <a:r>
              <a:rPr kumimoji="0" lang="en-AU" sz="2400" b="1" i="1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                             </a:t>
            </a:r>
            <a:r>
              <a:rPr kumimoji="0" lang="en-AU" sz="24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-35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Mohammed El-Said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Assistant Professor, Computer Science Dept.,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Faculty of Computers &amp; Artificial Intelligence,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ADGHBK0">
            <a:extLst>
              <a:ext uri="{FF2B5EF4-FFF2-40B4-BE49-F238E27FC236}">
                <a16:creationId xmlns:a16="http://schemas.microsoft.com/office/drawing/2014/main" id="{70DF4E33-C7DE-454F-BFC5-14F080A7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3606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Hearn-Baker-cright-new">
            <a:extLst>
              <a:ext uri="{FF2B5EF4-FFF2-40B4-BE49-F238E27FC236}">
                <a16:creationId xmlns:a16="http://schemas.microsoft.com/office/drawing/2014/main" id="{FAE9D0AE-895D-4101-B4C5-12EB6CB3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6" name="Object 4">
            <a:extLst>
              <a:ext uri="{FF2B5EF4-FFF2-40B4-BE49-F238E27FC236}">
                <a16:creationId xmlns:a16="http://schemas.microsoft.com/office/drawing/2014/main" id="{E6267038-8524-44E9-8C5E-C231A2AE7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1713"/>
              </p:ext>
            </p:extLst>
          </p:nvPr>
        </p:nvGraphicFramePr>
        <p:xfrm>
          <a:off x="646906" y="60746"/>
          <a:ext cx="7848600" cy="502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6961905" imgH="4458322" progId="Paint.Picture">
                  <p:embed/>
                </p:oleObj>
              </mc:Choice>
              <mc:Fallback>
                <p:oleObj name="Bitmap Image" r:id="rId5" imgW="6961905" imgH="4458322" progId="Paint.Picture">
                  <p:embed/>
                  <p:pic>
                    <p:nvPicPr>
                      <p:cNvPr id="64516" name="Object 4">
                        <a:extLst>
                          <a:ext uri="{FF2B5EF4-FFF2-40B4-BE49-F238E27FC236}">
                            <a16:creationId xmlns:a16="http://schemas.microsoft.com/office/drawing/2014/main" id="{E6267038-8524-44E9-8C5E-C231A2AE7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" y="60746"/>
                        <a:ext cx="7848600" cy="502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Rectangle 5">
            <a:extLst>
              <a:ext uri="{FF2B5EF4-FFF2-40B4-BE49-F238E27FC236}">
                <a16:creationId xmlns:a16="http://schemas.microsoft.com/office/drawing/2014/main" id="{653BC6D5-201F-45B9-AB2A-5BB71168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72200"/>
            <a:ext cx="845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>
            <a:extLst>
              <a:ext uri="{FF2B5EF4-FFF2-40B4-BE49-F238E27FC236}">
                <a16:creationId xmlns:a16="http://schemas.microsoft.com/office/drawing/2014/main" id="{68087503-8B43-4A5A-80FD-37E42723EF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762000"/>
          <a:ext cx="756285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97063" imgH="4800000" progId="Paint.Picture">
                  <p:embed/>
                </p:oleObj>
              </mc:Choice>
              <mc:Fallback>
                <p:oleObj name="Bitmap Image" r:id="rId3" imgW="6897063" imgH="4800000" progId="Paint.Picture">
                  <p:embed/>
                  <p:pic>
                    <p:nvPicPr>
                      <p:cNvPr id="66562" name="Object 2">
                        <a:extLst>
                          <a:ext uri="{FF2B5EF4-FFF2-40B4-BE49-F238E27FC236}">
                            <a16:creationId xmlns:a16="http://schemas.microsoft.com/office/drawing/2014/main" id="{68087503-8B43-4A5A-80FD-37E42723EF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7562850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Text Box 3">
            <a:extLst>
              <a:ext uri="{FF2B5EF4-FFF2-40B4-BE49-F238E27FC236}">
                <a16:creationId xmlns:a16="http://schemas.microsoft.com/office/drawing/2014/main" id="{07273745-8184-4161-8D0F-34FDB962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38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tr-TR" sz="2400">
                <a:latin typeface="Times New Roman" panose="02020603050405020304" pitchFamily="18" charset="0"/>
              </a:rPr>
              <a:t>reflection in x and y axes</a:t>
            </a:r>
            <a:endParaRPr lang="en-GB" altLang="tr-TR" sz="2400" baseline="-25000">
              <a:latin typeface="Times New Roman" panose="02020603050405020304" pitchFamily="18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36DBF9A2-AF5E-45F2-B89F-97862F9F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38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tr-TR" sz="2400">
                <a:latin typeface="Times New Roman" panose="02020603050405020304" pitchFamily="18" charset="0"/>
              </a:rPr>
              <a:t>reflection in origin</a:t>
            </a:r>
            <a:endParaRPr lang="en-GB" altLang="tr-TR" sz="2400" baseline="-25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3">
            <a:extLst>
              <a:ext uri="{FF2B5EF4-FFF2-40B4-BE49-F238E27FC236}">
                <a16:creationId xmlns:a16="http://schemas.microsoft.com/office/drawing/2014/main" id="{E5ACF8F1-09DF-48A7-AD24-809797FC60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675" y="3644900"/>
          <a:ext cx="3582988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6755" imgH="863225" progId="Equation.3">
                  <p:embed/>
                </p:oleObj>
              </mc:Choice>
              <mc:Fallback>
                <p:oleObj name="Equation" r:id="rId2" imgW="1256755" imgH="863225" progId="Equation.3">
                  <p:embed/>
                  <p:pic>
                    <p:nvPicPr>
                      <p:cNvPr id="44034" name="Object 13">
                        <a:extLst>
                          <a:ext uri="{FF2B5EF4-FFF2-40B4-BE49-F238E27FC236}">
                            <a16:creationId xmlns:a16="http://schemas.microsoft.com/office/drawing/2014/main" id="{E5ACF8F1-09DF-48A7-AD24-809797FC6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644900"/>
                        <a:ext cx="3582988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2">
            <a:extLst>
              <a:ext uri="{FF2B5EF4-FFF2-40B4-BE49-F238E27FC236}">
                <a16:creationId xmlns:a16="http://schemas.microsoft.com/office/drawing/2014/main" id="{8E2986DC-649B-4099-857C-BD02D0191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Reflect over origin</a:t>
            </a:r>
            <a:endParaRPr lang="en-GB" altLang="nl-NL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4F0D06E-3086-464E-9468-F79D9EA97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nl-NL"/>
              <a:t>Reflect over origin:</a:t>
            </a:r>
          </a:p>
          <a:p>
            <a:pPr eaLnBrk="1" hangingPunct="1">
              <a:buFontTx/>
              <a:buNone/>
            </a:pPr>
            <a:r>
              <a:rPr lang="en-GB" altLang="nl-NL" i="1"/>
              <a:t>      x’= </a:t>
            </a:r>
            <a:r>
              <a:rPr lang="en-GB" altLang="nl-NL" i="1">
                <a:sym typeface="Symbol" panose="05050102010706020507" pitchFamily="18" charset="2"/>
              </a:rPr>
              <a:t></a:t>
            </a:r>
            <a:r>
              <a:rPr lang="en-GB" altLang="nl-NL" i="1"/>
              <a:t>x</a:t>
            </a:r>
            <a:r>
              <a:rPr lang="en-GB" altLang="nl-NL"/>
              <a:t>,  </a:t>
            </a:r>
            <a:r>
              <a:rPr lang="en-GB" altLang="nl-NL" i="1"/>
              <a:t>y’= </a:t>
            </a:r>
            <a:r>
              <a:rPr lang="en-GB" altLang="nl-NL" i="1">
                <a:sym typeface="Symbol" panose="05050102010706020507" pitchFamily="18" charset="2"/>
              </a:rPr>
              <a:t> </a:t>
            </a:r>
            <a:r>
              <a:rPr lang="en-GB" altLang="nl-NL" i="1"/>
              <a:t>y</a:t>
            </a:r>
            <a:endParaRPr lang="en-GB" altLang="nl-NL"/>
          </a:p>
          <a:p>
            <a:pPr eaLnBrk="1" hangingPunct="1">
              <a:buFontTx/>
              <a:buNone/>
            </a:pPr>
            <a:r>
              <a:rPr lang="en-GB" altLang="nl-NL"/>
              <a:t>or</a:t>
            </a:r>
          </a:p>
        </p:txBody>
      </p:sp>
      <p:sp>
        <p:nvSpPr>
          <p:cNvPr id="44037" name="Line 4">
            <a:extLst>
              <a:ext uri="{FF2B5EF4-FFF2-40B4-BE49-F238E27FC236}">
                <a16:creationId xmlns:a16="http://schemas.microsoft.com/office/drawing/2014/main" id="{110ED591-FD92-49AF-8958-80B07E2E2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2589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8" name="Line 5">
            <a:extLst>
              <a:ext uri="{FF2B5EF4-FFF2-40B4-BE49-F238E27FC236}">
                <a16:creationId xmlns:a16="http://schemas.microsoft.com/office/drawing/2014/main" id="{00E50130-148E-4509-9B28-8600A8851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9" name="Text Box 6">
            <a:extLst>
              <a:ext uri="{FF2B5EF4-FFF2-40B4-BE49-F238E27FC236}">
                <a16:creationId xmlns:a16="http://schemas.microsoft.com/office/drawing/2014/main" id="{D05DEC0E-EE0D-4E06-95F2-16E4684F2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9624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nl-NL" sz="2400" i="1"/>
              <a:t>x</a:t>
            </a:r>
          </a:p>
        </p:txBody>
      </p:sp>
      <p:sp>
        <p:nvSpPr>
          <p:cNvPr id="44040" name="Text Box 7">
            <a:extLst>
              <a:ext uri="{FF2B5EF4-FFF2-40B4-BE49-F238E27FC236}">
                <a16:creationId xmlns:a16="http://schemas.microsoft.com/office/drawing/2014/main" id="{0F3920A9-1D7B-4C7A-89AA-ADDC927D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81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nl-NL" sz="2400" i="1"/>
              <a:t>y</a:t>
            </a:r>
          </a:p>
        </p:txBody>
      </p:sp>
      <p:sp>
        <p:nvSpPr>
          <p:cNvPr id="44041" name="AutoShape 10">
            <a:extLst>
              <a:ext uri="{FF2B5EF4-FFF2-40B4-BE49-F238E27FC236}">
                <a16:creationId xmlns:a16="http://schemas.microsoft.com/office/drawing/2014/main" id="{FCF0F758-2FAF-4E4E-BE25-C74A9444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76600"/>
            <a:ext cx="914400" cy="7620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44042" name="AutoShape 11">
            <a:extLst>
              <a:ext uri="{FF2B5EF4-FFF2-40B4-BE49-F238E27FC236}">
                <a16:creationId xmlns:a16="http://schemas.microsoft.com/office/drawing/2014/main" id="{DF92835A-C9B0-460F-BA43-53CED08D9C8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95800" y="4800600"/>
            <a:ext cx="914400" cy="7620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44043" name="Line 12">
            <a:extLst>
              <a:ext uri="{FF2B5EF4-FFF2-40B4-BE49-F238E27FC236}">
                <a16:creationId xmlns:a16="http://schemas.microsoft.com/office/drawing/2014/main" id="{1C4EB57A-5554-4CB3-9A2A-B8403FF2D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810000"/>
            <a:ext cx="20574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A7B0B-E35B-4D58-8521-F0D40B01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1" y="164298"/>
            <a:ext cx="8895705" cy="65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>
            <a:extLst>
              <a:ext uri="{FF2B5EF4-FFF2-40B4-BE49-F238E27FC236}">
                <a16:creationId xmlns:a16="http://schemas.microsoft.com/office/drawing/2014/main" id="{E1538D18-AD74-429C-9178-E71CCF843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3914775"/>
          <a:ext cx="574992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900" imgH="457200" progId="Equation.DSMT4">
                  <p:embed/>
                </p:oleObj>
              </mc:Choice>
              <mc:Fallback>
                <p:oleObj name="Equation" r:id="rId3" imgW="1485900" imgH="457200" progId="Equation.DSMT4">
                  <p:embed/>
                  <p:pic>
                    <p:nvPicPr>
                      <p:cNvPr id="68610" name="Object 2">
                        <a:extLst>
                          <a:ext uri="{FF2B5EF4-FFF2-40B4-BE49-F238E27FC236}">
                            <a16:creationId xmlns:a16="http://schemas.microsoft.com/office/drawing/2014/main" id="{E1538D18-AD74-429C-9178-E71CCF843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914775"/>
                        <a:ext cx="5749925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>
            <a:extLst>
              <a:ext uri="{FF2B5EF4-FFF2-40B4-BE49-F238E27FC236}">
                <a16:creationId xmlns:a16="http://schemas.microsoft.com/office/drawing/2014/main" id="{77FCF234-563F-4102-81A1-7583D2163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6988" y="1919288"/>
          <a:ext cx="5799137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600" imgH="457200" progId="Equation.DSMT4">
                  <p:embed/>
                </p:oleObj>
              </mc:Choice>
              <mc:Fallback>
                <p:oleObj name="Equation" r:id="rId5" imgW="1498600" imgH="457200" progId="Equation.DSMT4">
                  <p:embed/>
                  <p:pic>
                    <p:nvPicPr>
                      <p:cNvPr id="68611" name="Object 3">
                        <a:extLst>
                          <a:ext uri="{FF2B5EF4-FFF2-40B4-BE49-F238E27FC236}">
                            <a16:creationId xmlns:a16="http://schemas.microsoft.com/office/drawing/2014/main" id="{77FCF234-563F-4102-81A1-7583D2163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919288"/>
                        <a:ext cx="5799137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6AA777E1-45BC-45E9-9337-BBA6F4D14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219200"/>
          <a:ext cx="7620000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7095238" imgH="4466667" progId="Paint.Picture">
                  <p:embed/>
                </p:oleObj>
              </mc:Choice>
              <mc:Fallback>
                <p:oleObj name="Bitmap Image" r:id="rId7" imgW="7095238" imgH="4466667" progId="Paint.Picture">
                  <p:embed/>
                  <p:pic>
                    <p:nvPicPr>
                      <p:cNvPr id="68612" name="Object 4">
                        <a:extLst>
                          <a:ext uri="{FF2B5EF4-FFF2-40B4-BE49-F238E27FC236}">
                            <a16:creationId xmlns:a16="http://schemas.microsoft.com/office/drawing/2014/main" id="{6AA777E1-45BC-45E9-9337-BBA6F4D14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620000" cy="479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0CC7A29-62E1-467F-A99A-E31AC3E07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tr-TR" dirty="0"/>
              <a:t>Shear</a:t>
            </a:r>
          </a:p>
        </p:txBody>
      </p:sp>
    </p:spTree>
    <p:extLst>
      <p:ext uri="{BB962C8B-B14F-4D97-AF65-F5344CB8AC3E}">
        <p14:creationId xmlns:p14="http://schemas.microsoft.com/office/powerpoint/2010/main" val="30040523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A4D0443-BD96-4295-A261-7C418255F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Shear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AF51559-BAF9-4EF6-91D7-3937A193C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225" y="143192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tr-TR" sz="3200" i="1">
                <a:cs typeface="Times New Roman" panose="02020603050405020304" pitchFamily="18" charset="0"/>
              </a:rPr>
              <a:t>Shear</a:t>
            </a:r>
            <a:r>
              <a:rPr lang="en-US" altLang="tr-TR"/>
              <a:t> </a:t>
            </a:r>
            <a:r>
              <a:rPr lang="en-US" altLang="tr-TR" sz="3200" i="1">
                <a:cs typeface="Times New Roman" panose="02020603050405020304" pitchFamily="18" charset="0"/>
              </a:rPr>
              <a:t>in x</a:t>
            </a:r>
            <a:r>
              <a:rPr lang="en-US" altLang="tr-TR" i="1"/>
              <a:t>:</a:t>
            </a:r>
          </a:p>
          <a:p>
            <a:pPr eaLnBrk="1" hangingPunct="1"/>
            <a:endParaRPr lang="en-US" altLang="tr-TR" i="1"/>
          </a:p>
          <a:p>
            <a:pPr eaLnBrk="1" hangingPunct="1"/>
            <a:endParaRPr lang="en-US" altLang="tr-TR" i="1"/>
          </a:p>
          <a:p>
            <a:pPr eaLnBrk="1" hangingPunct="1"/>
            <a:endParaRPr lang="en-US" altLang="tr-TR"/>
          </a:p>
          <a:p>
            <a:pPr eaLnBrk="1" hangingPunct="1">
              <a:lnSpc>
                <a:spcPct val="40000"/>
              </a:lnSpc>
              <a:buFontTx/>
              <a:buNone/>
            </a:pPr>
            <a:r>
              <a:rPr lang="en-US" altLang="tr-TR" sz="3200" i="1">
                <a:cs typeface="Times New Roman" panose="02020603050405020304" pitchFamily="18" charset="0"/>
              </a:rPr>
              <a:t>Shear</a:t>
            </a:r>
            <a:r>
              <a:rPr lang="en-US" altLang="tr-TR"/>
              <a:t> </a:t>
            </a:r>
            <a:r>
              <a:rPr lang="en-US" altLang="tr-TR" sz="3200" i="1">
                <a:cs typeface="Times New Roman" panose="02020603050405020304" pitchFamily="18" charset="0"/>
              </a:rPr>
              <a:t>in y</a:t>
            </a:r>
            <a:r>
              <a:rPr lang="en-US" altLang="tr-TR" i="1"/>
              <a:t>:</a:t>
            </a:r>
          </a:p>
          <a:p>
            <a:pPr eaLnBrk="1" hangingPunct="1"/>
            <a:endParaRPr lang="en-US" altLang="tr-TR" sz="3200" i="1">
              <a:cs typeface="Times New Roman" panose="02020603050405020304" pitchFamily="18" charset="0"/>
            </a:endParaRPr>
          </a:p>
          <a:p>
            <a:pPr eaLnBrk="1" hangingPunct="1"/>
            <a:endParaRPr lang="en-US" altLang="tr-TR" i="1"/>
          </a:p>
          <a:p>
            <a:pPr eaLnBrk="1" hangingPunct="1"/>
            <a:endParaRPr lang="en-US" altLang="tr-TR" i="1"/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196D08B4-65C3-4517-BB69-9E1C5CB634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7613" y="1917700"/>
          <a:ext cx="7583487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57200" progId="Equation.3">
                  <p:embed/>
                </p:oleObj>
              </mc:Choice>
              <mc:Fallback>
                <p:oleObj name="Equation" r:id="rId3" imgW="2070100" imgH="457200" progId="Equation.3">
                  <p:embed/>
                  <p:pic>
                    <p:nvPicPr>
                      <p:cNvPr id="82948" name="Object 4">
                        <a:extLst>
                          <a:ext uri="{FF2B5EF4-FFF2-40B4-BE49-F238E27FC236}">
                            <a16:creationId xmlns:a16="http://schemas.microsoft.com/office/drawing/2014/main" id="{196D08B4-65C3-4517-BB69-9E1C5CB634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917700"/>
                        <a:ext cx="7583487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>
            <a:extLst>
              <a:ext uri="{FF2B5EF4-FFF2-40B4-BE49-F238E27FC236}">
                <a16:creationId xmlns:a16="http://schemas.microsoft.com/office/drawing/2014/main" id="{F5378B0A-996D-4177-90A3-027DE92D4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900" y="4222750"/>
          <a:ext cx="769302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100" imgH="482600" progId="Equation.3">
                  <p:embed/>
                </p:oleObj>
              </mc:Choice>
              <mc:Fallback>
                <p:oleObj name="Equation" r:id="rId5" imgW="2070100" imgH="482600" progId="Equation.3">
                  <p:embed/>
                  <p:pic>
                    <p:nvPicPr>
                      <p:cNvPr id="82949" name="Object 5">
                        <a:extLst>
                          <a:ext uri="{FF2B5EF4-FFF2-40B4-BE49-F238E27FC236}">
                            <a16:creationId xmlns:a16="http://schemas.microsoft.com/office/drawing/2014/main" id="{F5378B0A-996D-4177-90A3-027DE92D44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222750"/>
                        <a:ext cx="7693025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BD0E2B45-569B-4B1C-BC57-5D363CAC9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165836"/>
            <a:ext cx="8963025" cy="452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58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35ADC-CE04-498E-A4AC-74FE17B4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50463"/>
            <a:ext cx="8963025" cy="555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5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2F7D65D-CB02-4BCB-8491-39B21EACE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Example 1</a:t>
            </a:r>
          </a:p>
        </p:txBody>
      </p:sp>
      <p:graphicFrame>
        <p:nvGraphicFramePr>
          <p:cNvPr id="76803" name="Object 3">
            <a:extLst>
              <a:ext uri="{FF2B5EF4-FFF2-40B4-BE49-F238E27FC236}">
                <a16:creationId xmlns:a16="http://schemas.microsoft.com/office/drawing/2014/main" id="{BE0D09FA-6334-41EF-A262-543008866F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1543050"/>
          <a:ext cx="507047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300" imgH="939800" progId="Equation.DSMT4">
                  <p:embed/>
                </p:oleObj>
              </mc:Choice>
              <mc:Fallback>
                <p:oleObj name="Equation" r:id="rId3" imgW="1511300" imgH="939800" progId="Equation.DSMT4">
                  <p:embed/>
                  <p:pic>
                    <p:nvPicPr>
                      <p:cNvPr id="76803" name="Object 3">
                        <a:extLst>
                          <a:ext uri="{FF2B5EF4-FFF2-40B4-BE49-F238E27FC236}">
                            <a16:creationId xmlns:a16="http://schemas.microsoft.com/office/drawing/2014/main" id="{BE0D09FA-6334-41EF-A262-543008866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43050"/>
                        <a:ext cx="5070475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Line 4">
            <a:extLst>
              <a:ext uri="{FF2B5EF4-FFF2-40B4-BE49-F238E27FC236}">
                <a16:creationId xmlns:a16="http://schemas.microsoft.com/office/drawing/2014/main" id="{F8F7BAC2-05F4-4663-8C02-BD07C01A69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" y="5745163"/>
            <a:ext cx="4033838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6805" name="Object 5">
            <a:extLst>
              <a:ext uri="{FF2B5EF4-FFF2-40B4-BE49-F238E27FC236}">
                <a16:creationId xmlns:a16="http://schemas.microsoft.com/office/drawing/2014/main" id="{054DF02E-4116-42FE-A756-721B5FFDF4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8" y="2755900"/>
          <a:ext cx="398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3">
                  <p:embed/>
                </p:oleObj>
              </mc:Choice>
              <mc:Fallback>
                <p:oleObj name="Equation" r:id="rId5" imgW="139579" imgH="164957" progId="Equation.3">
                  <p:embed/>
                  <p:pic>
                    <p:nvPicPr>
                      <p:cNvPr id="76805" name="Object 5">
                        <a:extLst>
                          <a:ext uri="{FF2B5EF4-FFF2-40B4-BE49-F238E27FC236}">
                            <a16:creationId xmlns:a16="http://schemas.microsoft.com/office/drawing/2014/main" id="{054DF02E-4116-42FE-A756-721B5FFDF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755900"/>
                        <a:ext cx="3984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6">
            <a:extLst>
              <a:ext uri="{FF2B5EF4-FFF2-40B4-BE49-F238E27FC236}">
                <a16:creationId xmlns:a16="http://schemas.microsoft.com/office/drawing/2014/main" id="{157525FC-D971-4312-828A-7FA0CA44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3930650"/>
            <a:ext cx="1816100" cy="1801813"/>
          </a:xfrm>
          <a:prstGeom prst="rect">
            <a:avLst/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F435A2D3-CA3E-4C91-84DE-10A44410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518025"/>
            <a:ext cx="906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tr-TR" sz="6000" b="1" i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6808" name="Line 8">
            <a:extLst>
              <a:ext uri="{FF2B5EF4-FFF2-40B4-BE49-F238E27FC236}">
                <a16:creationId xmlns:a16="http://schemas.microsoft.com/office/drawing/2014/main" id="{840010F7-473A-45CC-85ED-9395B5017CFF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-982662" y="4371975"/>
            <a:ext cx="32321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6809" name="Object 9">
            <a:extLst>
              <a:ext uri="{FF2B5EF4-FFF2-40B4-BE49-F238E27FC236}">
                <a16:creationId xmlns:a16="http://schemas.microsoft.com/office/drawing/2014/main" id="{77ECAF87-A28E-401B-8011-EDFF72AEB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4363" y="5692775"/>
          <a:ext cx="2476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76809" name="Object 9">
                        <a:extLst>
                          <a:ext uri="{FF2B5EF4-FFF2-40B4-BE49-F238E27FC236}">
                            <a16:creationId xmlns:a16="http://schemas.microsoft.com/office/drawing/2014/main" id="{77ECAF87-A28E-401B-8011-EDFF72AEB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692775"/>
                        <a:ext cx="2476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0">
            <a:extLst>
              <a:ext uri="{FF2B5EF4-FFF2-40B4-BE49-F238E27FC236}">
                <a16:creationId xmlns:a16="http://schemas.microsoft.com/office/drawing/2014/main" id="{18E96A0B-C5A0-4F9D-8656-E0B98A53B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8" y="3760788"/>
          <a:ext cx="5334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225" imgH="203024" progId="Equation.3">
                  <p:embed/>
                </p:oleObj>
              </mc:Choice>
              <mc:Fallback>
                <p:oleObj name="Equation" r:id="rId9" imgW="317225" imgH="203024" progId="Equation.3">
                  <p:embed/>
                  <p:pic>
                    <p:nvPicPr>
                      <p:cNvPr id="76810" name="Object 10">
                        <a:extLst>
                          <a:ext uri="{FF2B5EF4-FFF2-40B4-BE49-F238E27FC236}">
                            <a16:creationId xmlns:a16="http://schemas.microsoft.com/office/drawing/2014/main" id="{18E96A0B-C5A0-4F9D-8656-E0B98A53B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760788"/>
                        <a:ext cx="5334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1">
            <a:extLst>
              <a:ext uri="{FF2B5EF4-FFF2-40B4-BE49-F238E27FC236}">
                <a16:creationId xmlns:a16="http://schemas.microsoft.com/office/drawing/2014/main" id="{C291E9F8-B649-4598-9DF4-8D36E9C7DB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3775" y="5784850"/>
          <a:ext cx="5635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225" imgH="203024" progId="Equation.3">
                  <p:embed/>
                </p:oleObj>
              </mc:Choice>
              <mc:Fallback>
                <p:oleObj name="Equation" r:id="rId11" imgW="317225" imgH="203024" progId="Equation.3">
                  <p:embed/>
                  <p:pic>
                    <p:nvPicPr>
                      <p:cNvPr id="76811" name="Object 11">
                        <a:extLst>
                          <a:ext uri="{FF2B5EF4-FFF2-40B4-BE49-F238E27FC236}">
                            <a16:creationId xmlns:a16="http://schemas.microsoft.com/office/drawing/2014/main" id="{C291E9F8-B649-4598-9DF4-8D36E9C7DB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5784850"/>
                        <a:ext cx="5635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12">
            <a:extLst>
              <a:ext uri="{FF2B5EF4-FFF2-40B4-BE49-F238E27FC236}">
                <a16:creationId xmlns:a16="http://schemas.microsoft.com/office/drawing/2014/main" id="{0B0979D8-EC05-411B-B903-6C5FA62FB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3689350"/>
          <a:ext cx="4968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279" imgH="203112" progId="Equation.3">
                  <p:embed/>
                </p:oleObj>
              </mc:Choice>
              <mc:Fallback>
                <p:oleObj name="Equation" r:id="rId13" imgW="279279" imgH="203112" progId="Equation.3">
                  <p:embed/>
                  <p:pic>
                    <p:nvPicPr>
                      <p:cNvPr id="76812" name="Object 12">
                        <a:extLst>
                          <a:ext uri="{FF2B5EF4-FFF2-40B4-BE49-F238E27FC236}">
                            <a16:creationId xmlns:a16="http://schemas.microsoft.com/office/drawing/2014/main" id="{0B0979D8-EC05-411B-B903-6C5FA62FB8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89350"/>
                        <a:ext cx="4968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3" name="Object 13">
            <a:extLst>
              <a:ext uri="{FF2B5EF4-FFF2-40B4-BE49-F238E27FC236}">
                <a16:creationId xmlns:a16="http://schemas.microsoft.com/office/drawing/2014/main" id="{C67DB11A-F90A-46C7-9D9E-ADBF110E4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8" y="5749925"/>
          <a:ext cx="577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51" imgH="203112" progId="Equation.3">
                  <p:embed/>
                </p:oleObj>
              </mc:Choice>
              <mc:Fallback>
                <p:oleObj name="Equation" r:id="rId15" imgW="342751" imgH="203112" progId="Equation.3">
                  <p:embed/>
                  <p:pic>
                    <p:nvPicPr>
                      <p:cNvPr id="76813" name="Object 13">
                        <a:extLst>
                          <a:ext uri="{FF2B5EF4-FFF2-40B4-BE49-F238E27FC236}">
                            <a16:creationId xmlns:a16="http://schemas.microsoft.com/office/drawing/2014/main" id="{C67DB11A-F90A-46C7-9D9E-ADBF110E4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49925"/>
                        <a:ext cx="5778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600FAB8-CAF9-48FC-BAFF-7C2542A4B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Example 1</a:t>
            </a:r>
          </a:p>
        </p:txBody>
      </p:sp>
      <p:graphicFrame>
        <p:nvGraphicFramePr>
          <p:cNvPr id="78851" name="Object 3">
            <a:extLst>
              <a:ext uri="{FF2B5EF4-FFF2-40B4-BE49-F238E27FC236}">
                <a16:creationId xmlns:a16="http://schemas.microsoft.com/office/drawing/2014/main" id="{AB92B7A9-FFCF-42B0-B554-4749C4EA4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8650" y="1695450"/>
          <a:ext cx="4370388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400" imgH="457200" progId="Equation.DSMT4">
                  <p:embed/>
                </p:oleObj>
              </mc:Choice>
              <mc:Fallback>
                <p:oleObj name="Equation" r:id="rId3" imgW="1295400" imgH="457200" progId="Equation.DSMT4">
                  <p:embed/>
                  <p:pic>
                    <p:nvPicPr>
                      <p:cNvPr id="78851" name="Object 3">
                        <a:extLst>
                          <a:ext uri="{FF2B5EF4-FFF2-40B4-BE49-F238E27FC236}">
                            <a16:creationId xmlns:a16="http://schemas.microsoft.com/office/drawing/2014/main" id="{AB92B7A9-FFCF-42B0-B554-4749C4EA4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695450"/>
                        <a:ext cx="4370388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2" name="Group 4">
            <a:extLst>
              <a:ext uri="{FF2B5EF4-FFF2-40B4-BE49-F238E27FC236}">
                <a16:creationId xmlns:a16="http://schemas.microsoft.com/office/drawing/2014/main" id="{52B1806E-5E29-4941-8E34-BBB9F0C04F2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409825"/>
            <a:ext cx="5557837" cy="4062413"/>
            <a:chOff x="509" y="1152"/>
            <a:chExt cx="4137" cy="3024"/>
          </a:xfrm>
        </p:grpSpPr>
        <p:sp>
          <p:nvSpPr>
            <p:cNvPr id="78853" name="Line 5">
              <a:extLst>
                <a:ext uri="{FF2B5EF4-FFF2-40B4-BE49-F238E27FC236}">
                  <a16:creationId xmlns:a16="http://schemas.microsoft.com/office/drawing/2014/main" id="{7AD5A4C6-03A4-4822-9422-A4366F267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7" y="3840"/>
              <a:ext cx="362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8854" name="Object 6">
              <a:extLst>
                <a:ext uri="{FF2B5EF4-FFF2-40B4-BE49-F238E27FC236}">
                  <a16:creationId xmlns:a16="http://schemas.microsoft.com/office/drawing/2014/main" id="{452D0932-1DD0-4160-82B5-C540B2C12B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3" y="3798"/>
            <a:ext cx="22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3">
                    <p:embed/>
                  </p:oleObj>
                </mc:Choice>
                <mc:Fallback>
                  <p:oleObj name="Equation" r:id="rId5" imgW="126835" imgH="139518" progId="Equation.3">
                    <p:embed/>
                    <p:pic>
                      <p:nvPicPr>
                        <p:cNvPr id="78854" name="Object 6">
                          <a:extLst>
                            <a:ext uri="{FF2B5EF4-FFF2-40B4-BE49-F238E27FC236}">
                              <a16:creationId xmlns:a16="http://schemas.microsoft.com/office/drawing/2014/main" id="{452D0932-1DD0-4160-82B5-C540B2C12B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3" y="3798"/>
                          <a:ext cx="22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5" name="Object 7">
              <a:extLst>
                <a:ext uri="{FF2B5EF4-FFF2-40B4-BE49-F238E27FC236}">
                  <a16:creationId xmlns:a16="http://schemas.microsoft.com/office/drawing/2014/main" id="{08BD8CB3-2E6C-4C3C-A622-D6C6A27459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257"/>
            <a:ext cx="359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78855" name="Object 7">
                          <a:extLst>
                            <a:ext uri="{FF2B5EF4-FFF2-40B4-BE49-F238E27FC236}">
                              <a16:creationId xmlns:a16="http://schemas.microsoft.com/office/drawing/2014/main" id="{08BD8CB3-2E6C-4C3C-A622-D6C6A27459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257"/>
                          <a:ext cx="359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56" name="Rectangle 8">
              <a:extLst>
                <a:ext uri="{FF2B5EF4-FFF2-40B4-BE49-F238E27FC236}">
                  <a16:creationId xmlns:a16="http://schemas.microsoft.com/office/drawing/2014/main" id="{5ACA6879-0E9A-45FF-BB05-CC83D8CED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" y="2208"/>
              <a:ext cx="1632" cy="1632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tr-TR" sz="1400"/>
            </a:p>
          </p:txBody>
        </p:sp>
        <p:sp>
          <p:nvSpPr>
            <p:cNvPr id="78857" name="Text Box 9">
              <a:extLst>
                <a:ext uri="{FF2B5EF4-FFF2-40B4-BE49-F238E27FC236}">
                  <a16:creationId xmlns:a16="http://schemas.microsoft.com/office/drawing/2014/main" id="{8764321E-D456-4327-8714-46F9D9633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" y="2735"/>
              <a:ext cx="818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tr-TR" sz="6000" b="1" i="1"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78858" name="Line 10">
              <a:extLst>
                <a:ext uri="{FF2B5EF4-FFF2-40B4-BE49-F238E27FC236}">
                  <a16:creationId xmlns:a16="http://schemas.microsoft.com/office/drawing/2014/main" id="{5C60BDBF-1503-4497-AFF4-BEF359CB88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-445" y="2605"/>
              <a:ext cx="290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8859" name="Object 11">
              <a:extLst>
                <a:ext uri="{FF2B5EF4-FFF2-40B4-BE49-F238E27FC236}">
                  <a16:creationId xmlns:a16="http://schemas.microsoft.com/office/drawing/2014/main" id="{2E1AE2B8-2839-4090-A3FE-E7115EB80D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8" y="2010"/>
            <a:ext cx="48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17225" imgH="203024" progId="Equation.3">
                    <p:embed/>
                  </p:oleObj>
                </mc:Choice>
                <mc:Fallback>
                  <p:oleObj name="Equation" r:id="rId9" imgW="317225" imgH="203024" progId="Equation.3">
                    <p:embed/>
                    <p:pic>
                      <p:nvPicPr>
                        <p:cNvPr id="78859" name="Object 11">
                          <a:extLst>
                            <a:ext uri="{FF2B5EF4-FFF2-40B4-BE49-F238E27FC236}">
                              <a16:creationId xmlns:a16="http://schemas.microsoft.com/office/drawing/2014/main" id="{2E1AE2B8-2839-4090-A3FE-E7115EB80D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" y="2010"/>
                          <a:ext cx="48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0" name="Object 12">
              <a:extLst>
                <a:ext uri="{FF2B5EF4-FFF2-40B4-BE49-F238E27FC236}">
                  <a16:creationId xmlns:a16="http://schemas.microsoft.com/office/drawing/2014/main" id="{5DB8875E-20A9-4116-991C-17D17787EE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28" y="3851"/>
            <a:ext cx="50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225" imgH="203024" progId="Equation.3">
                    <p:embed/>
                  </p:oleObj>
                </mc:Choice>
                <mc:Fallback>
                  <p:oleObj name="Equation" r:id="rId11" imgW="317225" imgH="203024" progId="Equation.3">
                    <p:embed/>
                    <p:pic>
                      <p:nvPicPr>
                        <p:cNvPr id="78860" name="Object 12">
                          <a:extLst>
                            <a:ext uri="{FF2B5EF4-FFF2-40B4-BE49-F238E27FC236}">
                              <a16:creationId xmlns:a16="http://schemas.microsoft.com/office/drawing/2014/main" id="{5DB8875E-20A9-4116-991C-17D17787EE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3851"/>
                          <a:ext cx="508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1" name="Object 13">
              <a:extLst>
                <a:ext uri="{FF2B5EF4-FFF2-40B4-BE49-F238E27FC236}">
                  <a16:creationId xmlns:a16="http://schemas.microsoft.com/office/drawing/2014/main" id="{D1F896B2-3393-4390-84DE-A0294F199C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51" y="2003"/>
            <a:ext cx="447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79279" imgH="203112" progId="Equation.3">
                    <p:embed/>
                  </p:oleObj>
                </mc:Choice>
                <mc:Fallback>
                  <p:oleObj name="Equation" r:id="rId13" imgW="279279" imgH="203112" progId="Equation.3">
                    <p:embed/>
                    <p:pic>
                      <p:nvPicPr>
                        <p:cNvPr id="78861" name="Object 13">
                          <a:extLst>
                            <a:ext uri="{FF2B5EF4-FFF2-40B4-BE49-F238E27FC236}">
                              <a16:creationId xmlns:a16="http://schemas.microsoft.com/office/drawing/2014/main" id="{D1F896B2-3393-4390-84DE-A0294F199C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" y="2003"/>
                          <a:ext cx="447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2" name="Object 14">
              <a:extLst>
                <a:ext uri="{FF2B5EF4-FFF2-40B4-BE49-F238E27FC236}">
                  <a16:creationId xmlns:a16="http://schemas.microsoft.com/office/drawing/2014/main" id="{95C1C38F-F5D5-4683-A1FB-4BD5AB24F3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9" y="3822"/>
            <a:ext cx="51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42751" imgH="203112" progId="Equation.3">
                    <p:embed/>
                  </p:oleObj>
                </mc:Choice>
                <mc:Fallback>
                  <p:oleObj name="Equation" r:id="rId15" imgW="342751" imgH="203112" progId="Equation.3">
                    <p:embed/>
                    <p:pic>
                      <p:nvPicPr>
                        <p:cNvPr id="78862" name="Object 14">
                          <a:extLst>
                            <a:ext uri="{FF2B5EF4-FFF2-40B4-BE49-F238E27FC236}">
                              <a16:creationId xmlns:a16="http://schemas.microsoft.com/office/drawing/2014/main" id="{95C1C38F-F5D5-4683-A1FB-4BD5AB24F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" y="3822"/>
                          <a:ext cx="519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E83D-8CDB-4959-B42E-71910C48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 b="6190"/>
          <a:stretch/>
        </p:blipFill>
        <p:spPr>
          <a:xfrm>
            <a:off x="1475657" y="-13860"/>
            <a:ext cx="6192688" cy="687186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C7FCA-19AA-4BCE-B1FD-0F9F930DD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568" y="6525344"/>
            <a:ext cx="1440160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F77F1-4B10-4343-A709-6EB21535D424}"/>
              </a:ext>
            </a:extLst>
          </p:cNvPr>
          <p:cNvCxnSpPr/>
          <p:nvPr/>
        </p:nvCxnSpPr>
        <p:spPr bwMode="auto">
          <a:xfrm flipH="1">
            <a:off x="7452320" y="6179265"/>
            <a:ext cx="1152128" cy="56210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DCE758-D664-49A6-AE83-DBE7F45FA5A0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20764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0893FF-9FFB-4FAC-84E0-9AC4BEB6AA91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35165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A6C450-3F7B-485E-A03C-004A95F8BADC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56768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067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E748CFA-9DA4-458A-9FC3-FB3D30228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Example 1</a:t>
            </a:r>
          </a:p>
        </p:txBody>
      </p:sp>
      <p:graphicFrame>
        <p:nvGraphicFramePr>
          <p:cNvPr id="80899" name="Object 3">
            <a:extLst>
              <a:ext uri="{FF2B5EF4-FFF2-40B4-BE49-F238E27FC236}">
                <a16:creationId xmlns:a16="http://schemas.microsoft.com/office/drawing/2014/main" id="{C1B7B666-9813-4F7A-93C1-C16535126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752600"/>
          <a:ext cx="44894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57200" progId="Equation.DSMT4">
                  <p:embed/>
                </p:oleObj>
              </mc:Choice>
              <mc:Fallback>
                <p:oleObj name="Equation" r:id="rId3" imgW="1435100" imgH="457200" progId="Equation.DSMT4">
                  <p:embed/>
                  <p:pic>
                    <p:nvPicPr>
                      <p:cNvPr id="80899" name="Object 3">
                        <a:extLst>
                          <a:ext uri="{FF2B5EF4-FFF2-40B4-BE49-F238E27FC236}">
                            <a16:creationId xmlns:a16="http://schemas.microsoft.com/office/drawing/2014/main" id="{C1B7B666-9813-4F7A-93C1-C16535126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52600"/>
                        <a:ext cx="44894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Line 4">
            <a:extLst>
              <a:ext uri="{FF2B5EF4-FFF2-40B4-BE49-F238E27FC236}">
                <a16:creationId xmlns:a16="http://schemas.microsoft.com/office/drawing/2014/main" id="{D67F48E4-E091-4C63-BF12-C03E9A72EBC9}"/>
              </a:ext>
            </a:extLst>
          </p:cNvPr>
          <p:cNvSpPr>
            <a:spLocks noChangeShapeType="1"/>
          </p:cNvSpPr>
          <p:nvPr/>
        </p:nvSpPr>
        <p:spPr bwMode="auto">
          <a:xfrm rot="17187">
            <a:off x="1508125" y="2581275"/>
            <a:ext cx="15875" cy="38322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E37BF694-59D6-4D96-9759-DE7AA1D37C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35063" y="6040438"/>
            <a:ext cx="4970462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02" name="Object 6">
            <a:extLst>
              <a:ext uri="{FF2B5EF4-FFF2-40B4-BE49-F238E27FC236}">
                <a16:creationId xmlns:a16="http://schemas.microsoft.com/office/drawing/2014/main" id="{B1F595D8-643E-45F5-A602-04742134D2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7775" y="6061075"/>
          <a:ext cx="3063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80902" name="Object 6">
                        <a:extLst>
                          <a:ext uri="{FF2B5EF4-FFF2-40B4-BE49-F238E27FC236}">
                            <a16:creationId xmlns:a16="http://schemas.microsoft.com/office/drawing/2014/main" id="{B1F595D8-643E-45F5-A602-04742134D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6061075"/>
                        <a:ext cx="3063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8A981333-A93C-4EFC-9B06-6E918B81BD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050" y="2266950"/>
          <a:ext cx="492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80903" name="Object 7">
                        <a:extLst>
                          <a:ext uri="{FF2B5EF4-FFF2-40B4-BE49-F238E27FC236}">
                            <a16:creationId xmlns:a16="http://schemas.microsoft.com/office/drawing/2014/main" id="{8A981333-A93C-4EFC-9B06-6E918B81BD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266950"/>
                        <a:ext cx="4921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>
            <a:extLst>
              <a:ext uri="{FF2B5EF4-FFF2-40B4-BE49-F238E27FC236}">
                <a16:creationId xmlns:a16="http://schemas.microsoft.com/office/drawing/2014/main" id="{F8FA0BF8-888F-4B97-9E85-91459015A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50" y="3517900"/>
          <a:ext cx="65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225" imgH="203024" progId="Equation.3">
                  <p:embed/>
                </p:oleObj>
              </mc:Choice>
              <mc:Fallback>
                <p:oleObj name="Equation" r:id="rId9" imgW="317225" imgH="203024" progId="Equation.3">
                  <p:embed/>
                  <p:pic>
                    <p:nvPicPr>
                      <p:cNvPr id="80904" name="Object 8">
                        <a:extLst>
                          <a:ext uri="{FF2B5EF4-FFF2-40B4-BE49-F238E27FC236}">
                            <a16:creationId xmlns:a16="http://schemas.microsoft.com/office/drawing/2014/main" id="{F8FA0BF8-888F-4B97-9E85-91459015A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517900"/>
                        <a:ext cx="65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>
            <a:extLst>
              <a:ext uri="{FF2B5EF4-FFF2-40B4-BE49-F238E27FC236}">
                <a16:creationId xmlns:a16="http://schemas.microsoft.com/office/drawing/2014/main" id="{4EF59693-AAE5-47FA-B9E1-958D8BB270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3138" y="6034088"/>
          <a:ext cx="750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11" imgW="342751" imgH="203112" progId="Equation.3">
                  <p:embed/>
                </p:oleObj>
              </mc:Choice>
              <mc:Fallback>
                <p:oleObj name="Denklem" r:id="rId11" imgW="342751" imgH="203112" progId="Equation.3">
                  <p:embed/>
                  <p:pic>
                    <p:nvPicPr>
                      <p:cNvPr id="80905" name="Object 9">
                        <a:extLst>
                          <a:ext uri="{FF2B5EF4-FFF2-40B4-BE49-F238E27FC236}">
                            <a16:creationId xmlns:a16="http://schemas.microsoft.com/office/drawing/2014/main" id="{4EF59693-AAE5-47FA-B9E1-958D8BB270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6034088"/>
                        <a:ext cx="7508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>
            <a:extLst>
              <a:ext uri="{FF2B5EF4-FFF2-40B4-BE49-F238E27FC236}">
                <a16:creationId xmlns:a16="http://schemas.microsoft.com/office/drawing/2014/main" id="{4DABD880-957A-44EA-B3FE-4B8FD9157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038" y="6084888"/>
          <a:ext cx="711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51" imgH="203112" progId="Equation.3">
                  <p:embed/>
                </p:oleObj>
              </mc:Choice>
              <mc:Fallback>
                <p:oleObj name="Equation" r:id="rId13" imgW="342751" imgH="203112" progId="Equation.3">
                  <p:embed/>
                  <p:pic>
                    <p:nvPicPr>
                      <p:cNvPr id="80906" name="Object 10">
                        <a:extLst>
                          <a:ext uri="{FF2B5EF4-FFF2-40B4-BE49-F238E27FC236}">
                            <a16:creationId xmlns:a16="http://schemas.microsoft.com/office/drawing/2014/main" id="{4DABD880-957A-44EA-B3FE-4B8FD9157F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084888"/>
                        <a:ext cx="711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07" name="Group 11">
            <a:extLst>
              <a:ext uri="{FF2B5EF4-FFF2-40B4-BE49-F238E27FC236}">
                <a16:creationId xmlns:a16="http://schemas.microsoft.com/office/drawing/2014/main" id="{6C136808-05C2-45B3-A7A7-6E1DE58734AC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3805238"/>
            <a:ext cx="3949700" cy="2238375"/>
            <a:chOff x="748" y="2226"/>
            <a:chExt cx="2880" cy="1632"/>
          </a:xfrm>
        </p:grpSpPr>
        <p:sp>
          <p:nvSpPr>
            <p:cNvPr id="80910" name="AutoShape 12">
              <a:extLst>
                <a:ext uri="{FF2B5EF4-FFF2-40B4-BE49-F238E27FC236}">
                  <a16:creationId xmlns:a16="http://schemas.microsoft.com/office/drawing/2014/main" id="{597E1AA0-5C49-45A3-B1CD-566377E5ED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48" y="2226"/>
              <a:ext cx="2880" cy="1632"/>
            </a:xfrm>
            <a:prstGeom prst="parallelogram">
              <a:avLst>
                <a:gd name="adj" fmla="val 67704"/>
              </a:avLst>
            </a:prstGeom>
            <a:solidFill>
              <a:srgbClr val="0066FF">
                <a:alpha val="50195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tr-TR" sz="1400"/>
            </a:p>
          </p:txBody>
        </p:sp>
        <p:sp>
          <p:nvSpPr>
            <p:cNvPr id="80911" name="Text Box 13">
              <a:extLst>
                <a:ext uri="{FF2B5EF4-FFF2-40B4-BE49-F238E27FC236}">
                  <a16:creationId xmlns:a16="http://schemas.microsoft.com/office/drawing/2014/main" id="{4AD2C085-87B8-4101-BF4A-8783381F8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1" y="2745"/>
              <a:ext cx="115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tr-TR" sz="6000" i="1">
                  <a:latin typeface="Times New Roman" panose="02020603050405020304" pitchFamily="18" charset="0"/>
                </a:rPr>
                <a:t>T(S)</a:t>
              </a:r>
            </a:p>
          </p:txBody>
        </p:sp>
      </p:grpSp>
      <p:graphicFrame>
        <p:nvGraphicFramePr>
          <p:cNvPr id="80908" name="Object 14">
            <a:extLst>
              <a:ext uri="{FF2B5EF4-FFF2-40B4-BE49-F238E27FC236}">
                <a16:creationId xmlns:a16="http://schemas.microsoft.com/office/drawing/2014/main" id="{345383CA-C1B4-4F11-8217-3C3ACCB00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2950" y="3598863"/>
          <a:ext cx="1003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002" imgH="203112" progId="Equation.DSMT4">
                  <p:embed/>
                </p:oleObj>
              </mc:Choice>
              <mc:Fallback>
                <p:oleObj name="Equation" r:id="rId15" imgW="457002" imgH="203112" progId="Equation.DSMT4">
                  <p:embed/>
                  <p:pic>
                    <p:nvPicPr>
                      <p:cNvPr id="80908" name="Object 14">
                        <a:extLst>
                          <a:ext uri="{FF2B5EF4-FFF2-40B4-BE49-F238E27FC236}">
                            <a16:creationId xmlns:a16="http://schemas.microsoft.com/office/drawing/2014/main" id="{345383CA-C1B4-4F11-8217-3C3ACCB006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598863"/>
                        <a:ext cx="1003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5">
            <a:extLst>
              <a:ext uri="{FF2B5EF4-FFF2-40B4-BE49-F238E27FC236}">
                <a16:creationId xmlns:a16="http://schemas.microsoft.com/office/drawing/2014/main" id="{D26419C0-EBA9-40E1-8901-E62364ACD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4188" y="3567113"/>
          <a:ext cx="974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307" imgH="203112" progId="Equation.DSMT4">
                  <p:embed/>
                </p:oleObj>
              </mc:Choice>
              <mc:Fallback>
                <p:oleObj name="Equation" r:id="rId17" imgW="444307" imgH="203112" progId="Equation.DSMT4">
                  <p:embed/>
                  <p:pic>
                    <p:nvPicPr>
                      <p:cNvPr id="80909" name="Object 15">
                        <a:extLst>
                          <a:ext uri="{FF2B5EF4-FFF2-40B4-BE49-F238E27FC236}">
                            <a16:creationId xmlns:a16="http://schemas.microsoft.com/office/drawing/2014/main" id="{D26419C0-EBA9-40E1-8901-E62364ACD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567113"/>
                        <a:ext cx="974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B2997A7-25F0-4292-807E-C3890A6B6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Example 2</a:t>
            </a: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72B89031-21A2-4975-ABAA-62E7908DD9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6096000"/>
            <a:ext cx="5756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4E40FEAC-5E1D-4B33-9A23-8B3DC59E5B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995488"/>
          <a:ext cx="5699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3">
                  <p:embed/>
                </p:oleObj>
              </mc:Choice>
              <mc:Fallback>
                <p:oleObj name="Equation" r:id="rId3" imgW="139579" imgH="164957" progId="Equation.3">
                  <p:embed/>
                  <p:pic>
                    <p:nvPicPr>
                      <p:cNvPr id="70660" name="Object 4">
                        <a:extLst>
                          <a:ext uri="{FF2B5EF4-FFF2-40B4-BE49-F238E27FC236}">
                            <a16:creationId xmlns:a16="http://schemas.microsoft.com/office/drawing/2014/main" id="{4E40FEAC-5E1D-4B33-9A23-8B3DC59E5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5488"/>
                        <a:ext cx="5699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>
            <a:extLst>
              <a:ext uri="{FF2B5EF4-FFF2-40B4-BE49-F238E27FC236}">
                <a16:creationId xmlns:a16="http://schemas.microsoft.com/office/drawing/2014/main" id="{46827DD8-D6D5-4B22-B5E9-9D0B68974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4275" y="1527175"/>
          <a:ext cx="4933950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600" imgH="939800" progId="Equation.3">
                  <p:embed/>
                </p:oleObj>
              </mc:Choice>
              <mc:Fallback>
                <p:oleObj name="Equation" r:id="rId5" imgW="1498600" imgH="939800" progId="Equation.3">
                  <p:embed/>
                  <p:pic>
                    <p:nvPicPr>
                      <p:cNvPr id="70661" name="Object 5">
                        <a:extLst>
                          <a:ext uri="{FF2B5EF4-FFF2-40B4-BE49-F238E27FC236}">
                            <a16:creationId xmlns:a16="http://schemas.microsoft.com/office/drawing/2014/main" id="{46827DD8-D6D5-4B22-B5E9-9D0B68974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1527175"/>
                        <a:ext cx="4933950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Rectangle 6">
            <a:extLst>
              <a:ext uri="{FF2B5EF4-FFF2-40B4-BE49-F238E27FC236}">
                <a16:creationId xmlns:a16="http://schemas.microsoft.com/office/drawing/2014/main" id="{AD237BAD-CA12-431B-8107-59059CBE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505200"/>
            <a:ext cx="2590800" cy="2590800"/>
          </a:xfrm>
          <a:prstGeom prst="rect">
            <a:avLst/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graphicFrame>
        <p:nvGraphicFramePr>
          <p:cNvPr id="70663" name="Object 7">
            <a:extLst>
              <a:ext uri="{FF2B5EF4-FFF2-40B4-BE49-F238E27FC236}">
                <a16:creationId xmlns:a16="http://schemas.microsoft.com/office/drawing/2014/main" id="{FEC9921B-6F64-4F47-B1AC-3C5B47C56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352800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225" imgH="203024" progId="Equation.3">
                  <p:embed/>
                </p:oleObj>
              </mc:Choice>
              <mc:Fallback>
                <p:oleObj name="Equation" r:id="rId7" imgW="317225" imgH="203024" progId="Equation.3">
                  <p:embed/>
                  <p:pic>
                    <p:nvPicPr>
                      <p:cNvPr id="70663" name="Object 7">
                        <a:extLst>
                          <a:ext uri="{FF2B5EF4-FFF2-40B4-BE49-F238E27FC236}">
                            <a16:creationId xmlns:a16="http://schemas.microsoft.com/office/drawing/2014/main" id="{FEC9921B-6F64-4F47-B1AC-3C5B47C56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>
            <a:extLst>
              <a:ext uri="{FF2B5EF4-FFF2-40B4-BE49-F238E27FC236}">
                <a16:creationId xmlns:a16="http://schemas.microsoft.com/office/drawing/2014/main" id="{A100CE22-82EA-4184-8BFA-36D13E2ED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6113463"/>
          <a:ext cx="8064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225" imgH="203024" progId="Equation.3">
                  <p:embed/>
                </p:oleObj>
              </mc:Choice>
              <mc:Fallback>
                <p:oleObj name="Equation" r:id="rId9" imgW="317225" imgH="203024" progId="Equation.3">
                  <p:embed/>
                  <p:pic>
                    <p:nvPicPr>
                      <p:cNvPr id="70664" name="Object 8">
                        <a:extLst>
                          <a:ext uri="{FF2B5EF4-FFF2-40B4-BE49-F238E27FC236}">
                            <a16:creationId xmlns:a16="http://schemas.microsoft.com/office/drawing/2014/main" id="{A100CE22-82EA-4184-8BFA-36D13E2ED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6113463"/>
                        <a:ext cx="80645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9">
            <a:extLst>
              <a:ext uri="{FF2B5EF4-FFF2-40B4-BE49-F238E27FC236}">
                <a16:creationId xmlns:a16="http://schemas.microsoft.com/office/drawing/2014/main" id="{3BEED4B4-C139-42A7-8C15-C50AD30A8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7900" y="3505200"/>
          <a:ext cx="7096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203112" progId="Equation.3">
                  <p:embed/>
                </p:oleObj>
              </mc:Choice>
              <mc:Fallback>
                <p:oleObj name="Equation" r:id="rId11" imgW="279279" imgH="203112" progId="Equation.3">
                  <p:embed/>
                  <p:pic>
                    <p:nvPicPr>
                      <p:cNvPr id="70665" name="Object 9">
                        <a:extLst>
                          <a:ext uri="{FF2B5EF4-FFF2-40B4-BE49-F238E27FC236}">
                            <a16:creationId xmlns:a16="http://schemas.microsoft.com/office/drawing/2014/main" id="{3BEED4B4-C139-42A7-8C15-C50AD30A8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505200"/>
                        <a:ext cx="7096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0">
            <a:extLst>
              <a:ext uri="{FF2B5EF4-FFF2-40B4-BE49-F238E27FC236}">
                <a16:creationId xmlns:a16="http://schemas.microsoft.com/office/drawing/2014/main" id="{AAFE0BE1-626B-473A-B6C7-9857684A6B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038" y="6172200"/>
          <a:ext cx="823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51" imgH="203112" progId="Equation.3">
                  <p:embed/>
                </p:oleObj>
              </mc:Choice>
              <mc:Fallback>
                <p:oleObj name="Equation" r:id="rId13" imgW="342751" imgH="203112" progId="Equation.3">
                  <p:embed/>
                  <p:pic>
                    <p:nvPicPr>
                      <p:cNvPr id="70666" name="Object 10">
                        <a:extLst>
                          <a:ext uri="{FF2B5EF4-FFF2-40B4-BE49-F238E27FC236}">
                            <a16:creationId xmlns:a16="http://schemas.microsoft.com/office/drawing/2014/main" id="{AAFE0BE1-626B-473A-B6C7-9857684A6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172200"/>
                        <a:ext cx="823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Text Box 11">
            <a:extLst>
              <a:ext uri="{FF2B5EF4-FFF2-40B4-BE49-F238E27FC236}">
                <a16:creationId xmlns:a16="http://schemas.microsoft.com/office/drawing/2014/main" id="{D7D0193B-9D63-4129-AA5A-FCCEA5A8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43400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tr-TR" sz="6000" b="1" i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58487626-33C9-4554-8CF3-E60056F82E19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-706438" y="4135438"/>
            <a:ext cx="4613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69" name="Object 13">
            <a:extLst>
              <a:ext uri="{FF2B5EF4-FFF2-40B4-BE49-F238E27FC236}">
                <a16:creationId xmlns:a16="http://schemas.microsoft.com/office/drawing/2014/main" id="{05E5E360-7212-4A36-BF53-17B41A8B0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6019800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835" imgH="139518" progId="Equation.3">
                  <p:embed/>
                </p:oleObj>
              </mc:Choice>
              <mc:Fallback>
                <p:oleObj name="Equation" r:id="rId15" imgW="126835" imgH="139518" progId="Equation.3">
                  <p:embed/>
                  <p:pic>
                    <p:nvPicPr>
                      <p:cNvPr id="70669" name="Object 13">
                        <a:extLst>
                          <a:ext uri="{FF2B5EF4-FFF2-40B4-BE49-F238E27FC236}">
                            <a16:creationId xmlns:a16="http://schemas.microsoft.com/office/drawing/2014/main" id="{05E5E360-7212-4A36-BF53-17B41A8B0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E5BF52-274E-49E4-A119-90A83E911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Example 2 </a:t>
            </a: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1CDAE2B8-C12C-4870-8277-869C039D3F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5863" y="6096000"/>
            <a:ext cx="5756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0F61BC0B-CF53-45C8-9888-ADB8FFDC5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6019800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72708" name="Object 4">
                        <a:extLst>
                          <a:ext uri="{FF2B5EF4-FFF2-40B4-BE49-F238E27FC236}">
                            <a16:creationId xmlns:a16="http://schemas.microsoft.com/office/drawing/2014/main" id="{0F61BC0B-CF53-45C8-9888-ADB8FFDC5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>
            <a:extLst>
              <a:ext uri="{FF2B5EF4-FFF2-40B4-BE49-F238E27FC236}">
                <a16:creationId xmlns:a16="http://schemas.microsoft.com/office/drawing/2014/main" id="{B7F6580E-8B4F-4341-A612-703DDCA011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995488"/>
          <a:ext cx="5699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3">
                  <p:embed/>
                </p:oleObj>
              </mc:Choice>
              <mc:Fallback>
                <p:oleObj name="Equation" r:id="rId5" imgW="139579" imgH="164957" progId="Equation.3">
                  <p:embed/>
                  <p:pic>
                    <p:nvPicPr>
                      <p:cNvPr id="72709" name="Object 5">
                        <a:extLst>
                          <a:ext uri="{FF2B5EF4-FFF2-40B4-BE49-F238E27FC236}">
                            <a16:creationId xmlns:a16="http://schemas.microsoft.com/office/drawing/2014/main" id="{B7F6580E-8B4F-4341-A612-703DDCA01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5488"/>
                        <a:ext cx="5699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>
            <a:extLst>
              <a:ext uri="{FF2B5EF4-FFF2-40B4-BE49-F238E27FC236}">
                <a16:creationId xmlns:a16="http://schemas.microsoft.com/office/drawing/2014/main" id="{1219B901-5CD0-4BFB-96D9-6EB088048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1616075"/>
          <a:ext cx="3341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600" imgH="685800" progId="Equation.3">
                  <p:embed/>
                </p:oleObj>
              </mc:Choice>
              <mc:Fallback>
                <p:oleObj name="Equation" r:id="rId7" imgW="863600" imgH="685800" progId="Equation.3">
                  <p:embed/>
                  <p:pic>
                    <p:nvPicPr>
                      <p:cNvPr id="72710" name="Object 6">
                        <a:extLst>
                          <a:ext uri="{FF2B5EF4-FFF2-40B4-BE49-F238E27FC236}">
                            <a16:creationId xmlns:a16="http://schemas.microsoft.com/office/drawing/2014/main" id="{1219B901-5CD0-4BFB-96D9-6EB088048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616075"/>
                        <a:ext cx="3341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7">
            <a:extLst>
              <a:ext uri="{FF2B5EF4-FFF2-40B4-BE49-F238E27FC236}">
                <a16:creationId xmlns:a16="http://schemas.microsoft.com/office/drawing/2014/main" id="{CDC8071C-0740-4BAD-8A0C-F185FBEB0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495675"/>
            <a:ext cx="2590800" cy="2571750"/>
          </a:xfrm>
          <a:prstGeom prst="rect">
            <a:avLst/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26B18228-A0E4-4E2F-9189-927762FF3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43400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tr-TR" sz="6000" b="1" i="1">
                <a:latin typeface="Times New Roman" panose="02020603050405020304" pitchFamily="18" charset="0"/>
              </a:rPr>
              <a:t>S</a:t>
            </a:r>
          </a:p>
        </p:txBody>
      </p:sp>
      <p:graphicFrame>
        <p:nvGraphicFramePr>
          <p:cNvPr id="72713" name="Object 9">
            <a:extLst>
              <a:ext uri="{FF2B5EF4-FFF2-40B4-BE49-F238E27FC236}">
                <a16:creationId xmlns:a16="http://schemas.microsoft.com/office/drawing/2014/main" id="{CEA3C76A-6C20-4A42-B26D-3E8AA2AC3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352800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225" imgH="203024" progId="Equation.3">
                  <p:embed/>
                </p:oleObj>
              </mc:Choice>
              <mc:Fallback>
                <p:oleObj name="Equation" r:id="rId9" imgW="317225" imgH="203024" progId="Equation.3">
                  <p:embed/>
                  <p:pic>
                    <p:nvPicPr>
                      <p:cNvPr id="72713" name="Object 9">
                        <a:extLst>
                          <a:ext uri="{FF2B5EF4-FFF2-40B4-BE49-F238E27FC236}">
                            <a16:creationId xmlns:a16="http://schemas.microsoft.com/office/drawing/2014/main" id="{CEA3C76A-6C20-4A42-B26D-3E8AA2AC3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>
            <a:extLst>
              <a:ext uri="{FF2B5EF4-FFF2-40B4-BE49-F238E27FC236}">
                <a16:creationId xmlns:a16="http://schemas.microsoft.com/office/drawing/2014/main" id="{CAB09EBC-B62C-47C4-A22F-47484AE08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6113463"/>
          <a:ext cx="8064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225" imgH="203024" progId="Equation.3">
                  <p:embed/>
                </p:oleObj>
              </mc:Choice>
              <mc:Fallback>
                <p:oleObj name="Equation" r:id="rId11" imgW="317225" imgH="203024" progId="Equation.3">
                  <p:embed/>
                  <p:pic>
                    <p:nvPicPr>
                      <p:cNvPr id="72714" name="Object 10">
                        <a:extLst>
                          <a:ext uri="{FF2B5EF4-FFF2-40B4-BE49-F238E27FC236}">
                            <a16:creationId xmlns:a16="http://schemas.microsoft.com/office/drawing/2014/main" id="{CAB09EBC-B62C-47C4-A22F-47484AE08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6113463"/>
                        <a:ext cx="80645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>
            <a:extLst>
              <a:ext uri="{FF2B5EF4-FFF2-40B4-BE49-F238E27FC236}">
                <a16:creationId xmlns:a16="http://schemas.microsoft.com/office/drawing/2014/main" id="{EADAF8BC-6EAC-401B-8F10-59095DAC4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446463"/>
          <a:ext cx="7096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279" imgH="203112" progId="Equation.3">
                  <p:embed/>
                </p:oleObj>
              </mc:Choice>
              <mc:Fallback>
                <p:oleObj name="Equation" r:id="rId13" imgW="279279" imgH="203112" progId="Equation.3">
                  <p:embed/>
                  <p:pic>
                    <p:nvPicPr>
                      <p:cNvPr id="72715" name="Object 11">
                        <a:extLst>
                          <a:ext uri="{FF2B5EF4-FFF2-40B4-BE49-F238E27FC236}">
                            <a16:creationId xmlns:a16="http://schemas.microsoft.com/office/drawing/2014/main" id="{EADAF8BC-6EAC-401B-8F10-59095DAC4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46463"/>
                        <a:ext cx="7096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>
            <a:extLst>
              <a:ext uri="{FF2B5EF4-FFF2-40B4-BE49-F238E27FC236}">
                <a16:creationId xmlns:a16="http://schemas.microsoft.com/office/drawing/2014/main" id="{2BBEC8F2-1E45-45F5-860C-04ABBBC90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038" y="6172200"/>
          <a:ext cx="823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51" imgH="203112" progId="Equation.3">
                  <p:embed/>
                </p:oleObj>
              </mc:Choice>
              <mc:Fallback>
                <p:oleObj name="Equation" r:id="rId15" imgW="342751" imgH="203112" progId="Equation.3">
                  <p:embed/>
                  <p:pic>
                    <p:nvPicPr>
                      <p:cNvPr id="72716" name="Object 12">
                        <a:extLst>
                          <a:ext uri="{FF2B5EF4-FFF2-40B4-BE49-F238E27FC236}">
                            <a16:creationId xmlns:a16="http://schemas.microsoft.com/office/drawing/2014/main" id="{2BBEC8F2-1E45-45F5-860C-04ABBBC90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172200"/>
                        <a:ext cx="823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7" name="Line 13">
            <a:extLst>
              <a:ext uri="{FF2B5EF4-FFF2-40B4-BE49-F238E27FC236}">
                <a16:creationId xmlns:a16="http://schemas.microsoft.com/office/drawing/2014/main" id="{97F9A098-6A5C-415B-B47D-43639E454B47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-706438" y="4135438"/>
            <a:ext cx="4613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52A5A30D-DA43-4ED4-9A74-E2715C5D1E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5863" y="6154738"/>
            <a:ext cx="5756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Line 3">
            <a:extLst>
              <a:ext uri="{FF2B5EF4-FFF2-40B4-BE49-F238E27FC236}">
                <a16:creationId xmlns:a16="http://schemas.microsoft.com/office/drawing/2014/main" id="{8BCB9C26-6BD7-4A78-A54D-069F821F545F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-630238" y="4135438"/>
            <a:ext cx="4613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AutoShape 4">
            <a:extLst>
              <a:ext uri="{FF2B5EF4-FFF2-40B4-BE49-F238E27FC236}">
                <a16:creationId xmlns:a16="http://schemas.microsoft.com/office/drawing/2014/main" id="{01BB35AB-2AD3-4613-ACCF-DE6D372F789F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143000" y="2981325"/>
            <a:ext cx="3733800" cy="2590800"/>
          </a:xfrm>
          <a:prstGeom prst="parallelogram">
            <a:avLst>
              <a:gd name="adj" fmla="val 41174"/>
            </a:avLst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B0FEC458-20BA-4F5E-9985-878E9873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Example 2</a:t>
            </a:r>
          </a:p>
        </p:txBody>
      </p:sp>
      <p:graphicFrame>
        <p:nvGraphicFramePr>
          <p:cNvPr id="74758" name="Object 6">
            <a:extLst>
              <a:ext uri="{FF2B5EF4-FFF2-40B4-BE49-F238E27FC236}">
                <a16:creationId xmlns:a16="http://schemas.microsoft.com/office/drawing/2014/main" id="{1183C744-8CE8-43E5-87FC-D2EA33428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995488"/>
          <a:ext cx="5699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3">
                  <p:embed/>
                </p:oleObj>
              </mc:Choice>
              <mc:Fallback>
                <p:oleObj name="Equation" r:id="rId3" imgW="139579" imgH="164957" progId="Equation.3">
                  <p:embed/>
                  <p:pic>
                    <p:nvPicPr>
                      <p:cNvPr id="74758" name="Object 6">
                        <a:extLst>
                          <a:ext uri="{FF2B5EF4-FFF2-40B4-BE49-F238E27FC236}">
                            <a16:creationId xmlns:a16="http://schemas.microsoft.com/office/drawing/2014/main" id="{1183C744-8CE8-43E5-87FC-D2EA33428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5488"/>
                        <a:ext cx="5699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>
            <a:extLst>
              <a:ext uri="{FF2B5EF4-FFF2-40B4-BE49-F238E27FC236}">
                <a16:creationId xmlns:a16="http://schemas.microsoft.com/office/drawing/2014/main" id="{4B858696-5CDD-4AA7-8044-3D5A28EFBA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200400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225" imgH="203024" progId="Equation.3">
                  <p:embed/>
                </p:oleObj>
              </mc:Choice>
              <mc:Fallback>
                <p:oleObj name="Equation" r:id="rId5" imgW="317225" imgH="203024" progId="Equation.3">
                  <p:embed/>
                  <p:pic>
                    <p:nvPicPr>
                      <p:cNvPr id="74759" name="Object 7">
                        <a:extLst>
                          <a:ext uri="{FF2B5EF4-FFF2-40B4-BE49-F238E27FC236}">
                            <a16:creationId xmlns:a16="http://schemas.microsoft.com/office/drawing/2014/main" id="{4B858696-5CDD-4AA7-8044-3D5A28EFB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>
            <a:extLst>
              <a:ext uri="{FF2B5EF4-FFF2-40B4-BE49-F238E27FC236}">
                <a16:creationId xmlns:a16="http://schemas.microsoft.com/office/drawing/2014/main" id="{810B5CDF-1D85-49F7-898E-F77999DAB1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3538" y="5008563"/>
          <a:ext cx="11604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002" imgH="203112" progId="Equation.3">
                  <p:embed/>
                </p:oleObj>
              </mc:Choice>
              <mc:Fallback>
                <p:oleObj name="Equation" r:id="rId7" imgW="457002" imgH="203112" progId="Equation.3">
                  <p:embed/>
                  <p:pic>
                    <p:nvPicPr>
                      <p:cNvPr id="74760" name="Object 8">
                        <a:extLst>
                          <a:ext uri="{FF2B5EF4-FFF2-40B4-BE49-F238E27FC236}">
                            <a16:creationId xmlns:a16="http://schemas.microsoft.com/office/drawing/2014/main" id="{810B5CDF-1D85-49F7-898E-F77999DAB1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5008563"/>
                        <a:ext cx="11604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9">
            <a:extLst>
              <a:ext uri="{FF2B5EF4-FFF2-40B4-BE49-F238E27FC236}">
                <a16:creationId xmlns:a16="http://schemas.microsoft.com/office/drawing/2014/main" id="{C1737BCF-68BB-40B5-AE39-9227AAEC5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038" y="6172200"/>
          <a:ext cx="823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51" imgH="203112" progId="Equation.3">
                  <p:embed/>
                </p:oleObj>
              </mc:Choice>
              <mc:Fallback>
                <p:oleObj name="Equation" r:id="rId9" imgW="342751" imgH="203112" progId="Equation.3">
                  <p:embed/>
                  <p:pic>
                    <p:nvPicPr>
                      <p:cNvPr id="74761" name="Object 9">
                        <a:extLst>
                          <a:ext uri="{FF2B5EF4-FFF2-40B4-BE49-F238E27FC236}">
                            <a16:creationId xmlns:a16="http://schemas.microsoft.com/office/drawing/2014/main" id="{C1737BCF-68BB-40B5-AE39-9227AAEC5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172200"/>
                        <a:ext cx="823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Text Box 10">
            <a:extLst>
              <a:ext uri="{FF2B5EF4-FFF2-40B4-BE49-F238E27FC236}">
                <a16:creationId xmlns:a16="http://schemas.microsoft.com/office/drawing/2014/main" id="{63F73957-1A61-4210-99B0-2CCB98E47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tr-TR" sz="6000" i="1">
                <a:latin typeface="Times New Roman" panose="02020603050405020304" pitchFamily="18" charset="0"/>
              </a:rPr>
              <a:t>T(S)</a:t>
            </a:r>
          </a:p>
        </p:txBody>
      </p:sp>
      <p:graphicFrame>
        <p:nvGraphicFramePr>
          <p:cNvPr id="74763" name="Object 11">
            <a:extLst>
              <a:ext uri="{FF2B5EF4-FFF2-40B4-BE49-F238E27FC236}">
                <a16:creationId xmlns:a16="http://schemas.microsoft.com/office/drawing/2014/main" id="{815DDA8E-B6A9-488A-B159-5DBD3A805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6113" y="1616075"/>
          <a:ext cx="3341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63600" imgH="685800" progId="Equation.3">
                  <p:embed/>
                </p:oleObj>
              </mc:Choice>
              <mc:Fallback>
                <p:oleObj name="Equation" r:id="rId11" imgW="863600" imgH="685800" progId="Equation.3">
                  <p:embed/>
                  <p:pic>
                    <p:nvPicPr>
                      <p:cNvPr id="74763" name="Object 11">
                        <a:extLst>
                          <a:ext uri="{FF2B5EF4-FFF2-40B4-BE49-F238E27FC236}">
                            <a16:creationId xmlns:a16="http://schemas.microsoft.com/office/drawing/2014/main" id="{815DDA8E-B6A9-488A-B159-5DBD3A805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1616075"/>
                        <a:ext cx="3341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>
            <a:extLst>
              <a:ext uri="{FF2B5EF4-FFF2-40B4-BE49-F238E27FC236}">
                <a16:creationId xmlns:a16="http://schemas.microsoft.com/office/drawing/2014/main" id="{42B30F5B-B863-44EE-8D88-65F880087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9088" y="1912938"/>
          <a:ext cx="11287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307" imgH="203112" progId="Equation.3">
                  <p:embed/>
                </p:oleObj>
              </mc:Choice>
              <mc:Fallback>
                <p:oleObj name="Equation" r:id="rId13" imgW="444307" imgH="203112" progId="Equation.3">
                  <p:embed/>
                  <p:pic>
                    <p:nvPicPr>
                      <p:cNvPr id="74764" name="Object 12">
                        <a:extLst>
                          <a:ext uri="{FF2B5EF4-FFF2-40B4-BE49-F238E27FC236}">
                            <a16:creationId xmlns:a16="http://schemas.microsoft.com/office/drawing/2014/main" id="{42B30F5B-B863-44EE-8D88-65F880087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912938"/>
                        <a:ext cx="112871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>
            <a:extLst>
              <a:ext uri="{FF2B5EF4-FFF2-40B4-BE49-F238E27FC236}">
                <a16:creationId xmlns:a16="http://schemas.microsoft.com/office/drawing/2014/main" id="{27000E77-52F5-4772-B45D-D82E29D38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6019800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835" imgH="139518" progId="Equation.3">
                  <p:embed/>
                </p:oleObj>
              </mc:Choice>
              <mc:Fallback>
                <p:oleObj name="Equation" r:id="rId15" imgW="126835" imgH="139518" progId="Equation.3">
                  <p:embed/>
                  <p:pic>
                    <p:nvPicPr>
                      <p:cNvPr id="74765" name="Object 13">
                        <a:extLst>
                          <a:ext uri="{FF2B5EF4-FFF2-40B4-BE49-F238E27FC236}">
                            <a16:creationId xmlns:a16="http://schemas.microsoft.com/office/drawing/2014/main" id="{27000E77-52F5-4772-B45D-D82E29D38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E838B3C-6EC8-4B09-B483-187866001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395288"/>
            <a:ext cx="8345488" cy="1143000"/>
          </a:xfrm>
        </p:spPr>
        <p:txBody>
          <a:bodyPr/>
          <a:lstStyle/>
          <a:p>
            <a:pPr eaLnBrk="1" hangingPunct="1"/>
            <a:r>
              <a:rPr lang="en-US" altLang="tr-TR" sz="2800"/>
              <a:t>Double Shear:</a:t>
            </a:r>
            <a:r>
              <a:rPr lang="en-US" altLang="tr-TR" sz="1800"/>
              <a:t> </a:t>
            </a:r>
            <a:r>
              <a:rPr lang="en-US" altLang="tr-TR" sz="2800"/>
              <a:t>not commutative!</a:t>
            </a:r>
          </a:p>
        </p:txBody>
      </p:sp>
      <p:graphicFrame>
        <p:nvGraphicFramePr>
          <p:cNvPr id="84995" name="Object 3">
            <a:extLst>
              <a:ext uri="{FF2B5EF4-FFF2-40B4-BE49-F238E27FC236}">
                <a16:creationId xmlns:a16="http://schemas.microsoft.com/office/drawing/2014/main" id="{284615EA-9B00-49F5-A0A5-45655B89A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" y="3938588"/>
          <a:ext cx="7370763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0" imgH="457200" progId="Equation.3">
                  <p:embed/>
                </p:oleObj>
              </mc:Choice>
              <mc:Fallback>
                <p:oleObj name="Equation" r:id="rId3" imgW="1905000" imgH="457200" progId="Equation.3">
                  <p:embed/>
                  <p:pic>
                    <p:nvPicPr>
                      <p:cNvPr id="84995" name="Object 3">
                        <a:extLst>
                          <a:ext uri="{FF2B5EF4-FFF2-40B4-BE49-F238E27FC236}">
                            <a16:creationId xmlns:a16="http://schemas.microsoft.com/office/drawing/2014/main" id="{284615EA-9B00-49F5-A0A5-45655B89A2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3938588"/>
                        <a:ext cx="7370763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>
            <a:extLst>
              <a:ext uri="{FF2B5EF4-FFF2-40B4-BE49-F238E27FC236}">
                <a16:creationId xmlns:a16="http://schemas.microsoft.com/office/drawing/2014/main" id="{18877777-1DF4-4A48-878F-D79D367B5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" y="1830388"/>
          <a:ext cx="741997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84996" name="Object 4">
                        <a:extLst>
                          <a:ext uri="{FF2B5EF4-FFF2-40B4-BE49-F238E27FC236}">
                            <a16:creationId xmlns:a16="http://schemas.microsoft.com/office/drawing/2014/main" id="{18877777-1DF4-4A48-878F-D79D367B5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830388"/>
                        <a:ext cx="7419975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Oval 5">
            <a:extLst>
              <a:ext uri="{FF2B5EF4-FFF2-40B4-BE49-F238E27FC236}">
                <a16:creationId xmlns:a16="http://schemas.microsoft.com/office/drawing/2014/main" id="{396FC88E-3B46-42F1-9C7B-E5E69C75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28800"/>
            <a:ext cx="2057400" cy="91440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id="{7E3B13AF-BCF4-4392-9843-9A51FD87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00600"/>
            <a:ext cx="2057400" cy="91440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2D50FC11-7C86-481B-A017-2F3706494F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505200"/>
            <a:ext cx="1452563" cy="457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id="{AA9C275B-FA10-4A36-B6A0-340B46673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87738"/>
            <a:ext cx="1452563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B2461BF-1599-4BB3-B09C-94CF6F284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Inverse transformations</a:t>
            </a:r>
            <a:endParaRPr lang="en-GB" altLang="nl-NL"/>
          </a:p>
        </p:txBody>
      </p:sp>
      <p:graphicFrame>
        <p:nvGraphicFramePr>
          <p:cNvPr id="19460" name="Object 5">
            <a:extLst>
              <a:ext uri="{FF2B5EF4-FFF2-40B4-BE49-F238E27FC236}">
                <a16:creationId xmlns:a16="http://schemas.microsoft.com/office/drawing/2014/main" id="{A80BB388-648E-4D19-93DE-7C07A1B982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844675"/>
          <a:ext cx="4248150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1549400" progId="Equation.3">
                  <p:embed/>
                </p:oleObj>
              </mc:Choice>
              <mc:Fallback>
                <p:oleObj name="Equation" r:id="rId2" imgW="1536700" imgH="1549400" progId="Equation.3">
                  <p:embed/>
                  <p:pic>
                    <p:nvPicPr>
                      <p:cNvPr id="19460" name="Object 5">
                        <a:extLst>
                          <a:ext uri="{FF2B5EF4-FFF2-40B4-BE49-F238E27FC236}">
                            <a16:creationId xmlns:a16="http://schemas.microsoft.com/office/drawing/2014/main" id="{A80BB388-648E-4D19-93DE-7C07A1B98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4248150" cy="428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>
            <a:extLst>
              <a:ext uri="{FF2B5EF4-FFF2-40B4-BE49-F238E27FC236}">
                <a16:creationId xmlns:a16="http://schemas.microsoft.com/office/drawing/2014/main" id="{070BEEF8-34D0-409B-945F-93EC2DD38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838200"/>
          <a:ext cx="82296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201905" imgH="4323810" progId="Paint.Picture">
                  <p:embed/>
                </p:oleObj>
              </mc:Choice>
              <mc:Fallback>
                <p:oleObj name="Bitmap Image" r:id="rId3" imgW="7201905" imgH="4323810" progId="Paint.Picture">
                  <p:embed/>
                  <p:pic>
                    <p:nvPicPr>
                      <p:cNvPr id="52226" name="Object 2">
                        <a:extLst>
                          <a:ext uri="{FF2B5EF4-FFF2-40B4-BE49-F238E27FC236}">
                            <a16:creationId xmlns:a16="http://schemas.microsoft.com/office/drawing/2014/main" id="{070BEEF8-34D0-409B-945F-93EC2DD38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2296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6D6ADDD-BAAD-47FF-8F65-2ED4C1594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2D Composite Transformations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8CAACEA-DE52-491E-B53E-54F72C1E3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Combine transformations of different type</a:t>
            </a:r>
          </a:p>
          <a:p>
            <a:pPr lvl="1" eaLnBrk="1" hangingPunct="1"/>
            <a:r>
              <a:rPr lang="en-GB" altLang="tr-TR"/>
              <a:t>translate, rotate, translate</a:t>
            </a:r>
          </a:p>
          <a:p>
            <a:pPr lvl="1" eaLnBrk="1" hangingPunct="1"/>
            <a:r>
              <a:rPr lang="en-GB" altLang="tr-TR"/>
              <a:t>translate, scale, translate</a:t>
            </a:r>
          </a:p>
          <a:p>
            <a:pPr lvl="1" eaLnBrk="1" hangingPunct="1"/>
            <a:r>
              <a:rPr lang="en-GB" altLang="tr-TR"/>
              <a:t>translate, reflect, translate</a:t>
            </a:r>
          </a:p>
          <a:p>
            <a:pPr eaLnBrk="1" hangingPunct="1"/>
            <a:r>
              <a:rPr lang="en-GB" altLang="tr-TR"/>
              <a:t>Use to rotate or scale an object w.r.t. a point that is not the origin</a:t>
            </a:r>
          </a:p>
          <a:p>
            <a:pPr eaLnBrk="1" hangingPunct="1"/>
            <a:r>
              <a:rPr lang="en-GB" altLang="tr-TR"/>
              <a:t>Implement by multiplication of the corresponding homogeneous matrices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ADGHBG0">
            <a:extLst>
              <a:ext uri="{FF2B5EF4-FFF2-40B4-BE49-F238E27FC236}">
                <a16:creationId xmlns:a16="http://schemas.microsoft.com/office/drawing/2014/main" id="{60275602-BAD3-4A71-91EA-1F29DAD2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Hearn-Baker-cright-new">
            <a:extLst>
              <a:ext uri="{FF2B5EF4-FFF2-40B4-BE49-F238E27FC236}">
                <a16:creationId xmlns:a16="http://schemas.microsoft.com/office/drawing/2014/main" id="{050BCE40-0B80-4569-9CEC-BCF581CD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>
            <a:extLst>
              <a:ext uri="{FF2B5EF4-FFF2-40B4-BE49-F238E27FC236}">
                <a16:creationId xmlns:a16="http://schemas.microsoft.com/office/drawing/2014/main" id="{98917A3D-5D46-4591-A925-89652286B6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609600"/>
          <a:ext cx="7772400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923810" imgH="4858428" progId="Paint.Picture">
                  <p:embed/>
                </p:oleObj>
              </mc:Choice>
              <mc:Fallback>
                <p:oleObj name="Bitmap Image" r:id="rId3" imgW="6923810" imgH="4858428" progId="Paint.Picture">
                  <p:embed/>
                  <p:pic>
                    <p:nvPicPr>
                      <p:cNvPr id="58370" name="Object 2">
                        <a:extLst>
                          <a:ext uri="{FF2B5EF4-FFF2-40B4-BE49-F238E27FC236}">
                            <a16:creationId xmlns:a16="http://schemas.microsoft.com/office/drawing/2014/main" id="{98917A3D-5D46-4591-A925-89652286B6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7772400" cy="545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ADGHBH0">
            <a:extLst>
              <a:ext uri="{FF2B5EF4-FFF2-40B4-BE49-F238E27FC236}">
                <a16:creationId xmlns:a16="http://schemas.microsoft.com/office/drawing/2014/main" id="{80E71545-E9F0-4DBD-BBC0-597F0E8D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Hearn-Baker-cright-new">
            <a:extLst>
              <a:ext uri="{FF2B5EF4-FFF2-40B4-BE49-F238E27FC236}">
                <a16:creationId xmlns:a16="http://schemas.microsoft.com/office/drawing/2014/main" id="{474DED4F-08C6-4604-A848-52B71253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5AEEFDDC-F245-4FC8-83FE-32FFBB5487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85800"/>
          <a:ext cx="7354888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780952" imgH="4885714" progId="Paint.Picture">
                  <p:embed/>
                </p:oleObj>
              </mc:Choice>
              <mc:Fallback>
                <p:oleObj name="Bitmap Image" r:id="rId3" imgW="6780952" imgH="4885714" progId="Paint.Picture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id="{5AEEFDDC-F245-4FC8-83FE-32FFBB5487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7354888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188</Words>
  <Application>Microsoft Office PowerPoint</Application>
  <PresentationFormat>On-screen Show (4:3)</PresentationFormat>
  <Paragraphs>64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Özel Tasarım</vt:lpstr>
      <vt:lpstr>Office Theme</vt:lpstr>
      <vt:lpstr>Equation</vt:lpstr>
      <vt:lpstr>Bitmap Image</vt:lpstr>
      <vt:lpstr>Denklem</vt:lpstr>
      <vt:lpstr>PowerPoint Presentation</vt:lpstr>
      <vt:lpstr>PowerPoint Presentation</vt:lpstr>
      <vt:lpstr>Inverse transformations</vt:lpstr>
      <vt:lpstr>PowerPoint Presentation</vt:lpstr>
      <vt:lpstr>2D Composite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 over origin</vt:lpstr>
      <vt:lpstr>PowerPoint Presentation</vt:lpstr>
      <vt:lpstr>Shear</vt:lpstr>
      <vt:lpstr>Shear</vt:lpstr>
      <vt:lpstr>PowerPoint Presentation</vt:lpstr>
      <vt:lpstr>PowerPoint Presentation</vt:lpstr>
      <vt:lpstr>Example 1</vt:lpstr>
      <vt:lpstr>Example 1</vt:lpstr>
      <vt:lpstr>Example 1</vt:lpstr>
      <vt:lpstr>Example 2</vt:lpstr>
      <vt:lpstr>Example 2 </vt:lpstr>
      <vt:lpstr>Example 2</vt:lpstr>
      <vt:lpstr>Double Shear: not commutative!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7</cp:revision>
  <dcterms:created xsi:type="dcterms:W3CDTF">2020-03-10T21:17:01Z</dcterms:created>
  <dcterms:modified xsi:type="dcterms:W3CDTF">2021-04-21T13:09:56Z</dcterms:modified>
</cp:coreProperties>
</file>